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3"/>
  </p:notesMasterIdLst>
  <p:sldIdLst>
    <p:sldId id="256" r:id="rId2"/>
    <p:sldId id="275" r:id="rId3"/>
    <p:sldId id="276" r:id="rId4"/>
    <p:sldId id="257" r:id="rId5"/>
    <p:sldId id="274" r:id="rId6"/>
    <p:sldId id="261" r:id="rId7"/>
    <p:sldId id="280" r:id="rId8"/>
    <p:sldId id="279" r:id="rId9"/>
    <p:sldId id="262" r:id="rId10"/>
    <p:sldId id="264" r:id="rId11"/>
    <p:sldId id="265" r:id="rId12"/>
    <p:sldId id="281" r:id="rId13"/>
    <p:sldId id="282" r:id="rId14"/>
    <p:sldId id="266" r:id="rId15"/>
    <p:sldId id="267" r:id="rId16"/>
    <p:sldId id="268" r:id="rId17"/>
    <p:sldId id="269" r:id="rId18"/>
    <p:sldId id="270" r:id="rId19"/>
    <p:sldId id="271" r:id="rId20"/>
    <p:sldId id="272" r:id="rId21"/>
    <p:sldId id="273" r:id="rId22"/>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4" roundtripDataSignature="AMtx7mi9ja3lay/8VwTcv4bqupgmA5P2l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4" d="100"/>
          <a:sy n="114" d="100"/>
        </p:scale>
        <p:origin x="312" y="10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customschemas.google.com/relationships/presentationmetadata" Target="meta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 name="Google Shape;52;p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1" name="Google Shape;131;p1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39" name="Google Shape;139;p1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46" name="Google Shape;146;p1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457200" lvl="0" indent="-298450" algn="l" rtl="0">
              <a:lnSpc>
                <a:spcPct val="100000"/>
              </a:lnSpc>
              <a:spcBef>
                <a:spcPts val="0"/>
              </a:spcBef>
              <a:spcAft>
                <a:spcPts val="0"/>
              </a:spcAft>
              <a:buSzPts val="1100"/>
              <a:buChar char="●"/>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3" name="Google Shape;153;p1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0" name="Google Shape;160;p1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67" name="Google Shape;167;p1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 name="Google Shape;58;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5698446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85" name="Google Shape;85;p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91" name="Google Shape;91;p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158750" lvl="0" indent="0" algn="l" rtl="0">
              <a:lnSpc>
                <a:spcPct val="100000"/>
              </a:lnSpc>
              <a:spcBef>
                <a:spcPts val="0"/>
              </a:spcBef>
              <a:spcAft>
                <a:spcPts val="0"/>
              </a:spcAft>
              <a:buSzPts val="1100"/>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03" name="Google Shape;103;p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1" name="Google Shape;111;p1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18" name="Google Shape;118;p1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24" name="Google Shape;124;p1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0"/>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5200"/>
              <a:buNone/>
              <a:defRPr sz="5200"/>
            </a:lvl1pPr>
            <a:lvl2pPr lvl="1" algn="ctr">
              <a:lnSpc>
                <a:spcPct val="100000"/>
              </a:lnSpc>
              <a:spcBef>
                <a:spcPts val="0"/>
              </a:spcBef>
              <a:spcAft>
                <a:spcPts val="0"/>
              </a:spcAft>
              <a:buSzPts val="5200"/>
              <a:buNone/>
              <a:defRPr sz="5200"/>
            </a:lvl2pPr>
            <a:lvl3pPr lvl="2" algn="ctr">
              <a:lnSpc>
                <a:spcPct val="100000"/>
              </a:lnSpc>
              <a:spcBef>
                <a:spcPts val="0"/>
              </a:spcBef>
              <a:spcAft>
                <a:spcPts val="0"/>
              </a:spcAft>
              <a:buSzPts val="5200"/>
              <a:buNone/>
              <a:defRPr sz="5200"/>
            </a:lvl3pPr>
            <a:lvl4pPr lvl="3" algn="ctr">
              <a:lnSpc>
                <a:spcPct val="100000"/>
              </a:lnSpc>
              <a:spcBef>
                <a:spcPts val="0"/>
              </a:spcBef>
              <a:spcAft>
                <a:spcPts val="0"/>
              </a:spcAft>
              <a:buSzPts val="5200"/>
              <a:buNone/>
              <a:defRPr sz="5200"/>
            </a:lvl4pPr>
            <a:lvl5pPr lvl="4" algn="ctr">
              <a:lnSpc>
                <a:spcPct val="100000"/>
              </a:lnSpc>
              <a:spcBef>
                <a:spcPts val="0"/>
              </a:spcBef>
              <a:spcAft>
                <a:spcPts val="0"/>
              </a:spcAft>
              <a:buSzPts val="5200"/>
              <a:buNone/>
              <a:defRPr sz="5200"/>
            </a:lvl5pPr>
            <a:lvl6pPr lvl="5" algn="ctr">
              <a:lnSpc>
                <a:spcPct val="100000"/>
              </a:lnSpc>
              <a:spcBef>
                <a:spcPts val="0"/>
              </a:spcBef>
              <a:spcAft>
                <a:spcPts val="0"/>
              </a:spcAft>
              <a:buSzPts val="5200"/>
              <a:buNone/>
              <a:defRPr sz="5200"/>
            </a:lvl6pPr>
            <a:lvl7pPr lvl="6" algn="ctr">
              <a:lnSpc>
                <a:spcPct val="100000"/>
              </a:lnSpc>
              <a:spcBef>
                <a:spcPts val="0"/>
              </a:spcBef>
              <a:spcAft>
                <a:spcPts val="0"/>
              </a:spcAft>
              <a:buSzPts val="5200"/>
              <a:buNone/>
              <a:defRPr sz="5200"/>
            </a:lvl7pPr>
            <a:lvl8pPr lvl="7" algn="ctr">
              <a:lnSpc>
                <a:spcPct val="100000"/>
              </a:lnSpc>
              <a:spcBef>
                <a:spcPts val="0"/>
              </a:spcBef>
              <a:spcAft>
                <a:spcPts val="0"/>
              </a:spcAft>
              <a:buSzPts val="5200"/>
              <a:buNone/>
              <a:defRPr sz="5200"/>
            </a:lvl8pPr>
            <a:lvl9pPr lvl="8" algn="ctr">
              <a:lnSpc>
                <a:spcPct val="100000"/>
              </a:lnSpc>
              <a:spcBef>
                <a:spcPts val="0"/>
              </a:spcBef>
              <a:spcAft>
                <a:spcPts val="0"/>
              </a:spcAft>
              <a:buSzPts val="5200"/>
              <a:buNone/>
              <a:defRPr sz="5200"/>
            </a:lvl9pPr>
          </a:lstStyle>
          <a:p>
            <a:endParaRPr/>
          </a:p>
        </p:txBody>
      </p:sp>
      <p:sp>
        <p:nvSpPr>
          <p:cNvPr id="11" name="Google Shape;11;p20"/>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29"/>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12000"/>
              <a:buNone/>
              <a:defRPr sz="12000"/>
            </a:lvl1pPr>
            <a:lvl2pPr lvl="1" algn="ctr">
              <a:lnSpc>
                <a:spcPct val="100000"/>
              </a:lnSpc>
              <a:spcBef>
                <a:spcPts val="0"/>
              </a:spcBef>
              <a:spcAft>
                <a:spcPts val="0"/>
              </a:spcAft>
              <a:buSzPts val="12000"/>
              <a:buNone/>
              <a:defRPr sz="12000"/>
            </a:lvl2pPr>
            <a:lvl3pPr lvl="2" algn="ctr">
              <a:lnSpc>
                <a:spcPct val="100000"/>
              </a:lnSpc>
              <a:spcBef>
                <a:spcPts val="0"/>
              </a:spcBef>
              <a:spcAft>
                <a:spcPts val="0"/>
              </a:spcAft>
              <a:buSzPts val="12000"/>
              <a:buNone/>
              <a:defRPr sz="12000"/>
            </a:lvl3pPr>
            <a:lvl4pPr lvl="3" algn="ctr">
              <a:lnSpc>
                <a:spcPct val="100000"/>
              </a:lnSpc>
              <a:spcBef>
                <a:spcPts val="0"/>
              </a:spcBef>
              <a:spcAft>
                <a:spcPts val="0"/>
              </a:spcAft>
              <a:buSzPts val="12000"/>
              <a:buNone/>
              <a:defRPr sz="12000"/>
            </a:lvl4pPr>
            <a:lvl5pPr lvl="4" algn="ctr">
              <a:lnSpc>
                <a:spcPct val="100000"/>
              </a:lnSpc>
              <a:spcBef>
                <a:spcPts val="0"/>
              </a:spcBef>
              <a:spcAft>
                <a:spcPts val="0"/>
              </a:spcAft>
              <a:buSzPts val="12000"/>
              <a:buNone/>
              <a:defRPr sz="12000"/>
            </a:lvl5pPr>
            <a:lvl6pPr lvl="5" algn="ctr">
              <a:lnSpc>
                <a:spcPct val="100000"/>
              </a:lnSpc>
              <a:spcBef>
                <a:spcPts val="0"/>
              </a:spcBef>
              <a:spcAft>
                <a:spcPts val="0"/>
              </a:spcAft>
              <a:buSzPts val="12000"/>
              <a:buNone/>
              <a:defRPr sz="12000"/>
            </a:lvl6pPr>
            <a:lvl7pPr lvl="6" algn="ctr">
              <a:lnSpc>
                <a:spcPct val="100000"/>
              </a:lnSpc>
              <a:spcBef>
                <a:spcPts val="0"/>
              </a:spcBef>
              <a:spcAft>
                <a:spcPts val="0"/>
              </a:spcAft>
              <a:buSzPts val="12000"/>
              <a:buNone/>
              <a:defRPr sz="12000"/>
            </a:lvl7pPr>
            <a:lvl8pPr lvl="7" algn="ctr">
              <a:lnSpc>
                <a:spcPct val="100000"/>
              </a:lnSpc>
              <a:spcBef>
                <a:spcPts val="0"/>
              </a:spcBef>
              <a:spcAft>
                <a:spcPts val="0"/>
              </a:spcAft>
              <a:buSzPts val="12000"/>
              <a:buNone/>
              <a:defRPr sz="12000"/>
            </a:lvl8pPr>
            <a:lvl9pPr lvl="8" algn="ctr">
              <a:lnSpc>
                <a:spcPct val="100000"/>
              </a:lnSpc>
              <a:spcBef>
                <a:spcPts val="0"/>
              </a:spcBef>
              <a:spcAft>
                <a:spcPts val="0"/>
              </a:spcAft>
              <a:buSzPts val="12000"/>
              <a:buNone/>
              <a:defRPr sz="12000"/>
            </a:lvl9pPr>
          </a:lstStyle>
          <a:p>
            <a:r>
              <a:t>xx%</a:t>
            </a:r>
          </a:p>
        </p:txBody>
      </p:sp>
      <p:sp>
        <p:nvSpPr>
          <p:cNvPr id="46" name="Google Shape;46;p29"/>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noAutofit/>
          </a:bodyPr>
          <a:lstStyle>
            <a:lvl1pPr marL="457200" lvl="0" indent="-342900" algn="ctr">
              <a:lnSpc>
                <a:spcPct val="115000"/>
              </a:lnSpc>
              <a:spcBef>
                <a:spcPts val="0"/>
              </a:spcBef>
              <a:spcAft>
                <a:spcPts val="0"/>
              </a:spcAft>
              <a:buSzPts val="1800"/>
              <a:buChar char="●"/>
              <a:defRPr/>
            </a:lvl1pPr>
            <a:lvl2pPr marL="914400" lvl="1" indent="-317500" algn="ctr">
              <a:lnSpc>
                <a:spcPct val="115000"/>
              </a:lnSpc>
              <a:spcBef>
                <a:spcPts val="1600"/>
              </a:spcBef>
              <a:spcAft>
                <a:spcPts val="0"/>
              </a:spcAft>
              <a:buSzPts val="1400"/>
              <a:buChar char="○"/>
              <a:defRPr/>
            </a:lvl2pPr>
            <a:lvl3pPr marL="1371600" lvl="2" indent="-317500" algn="ctr">
              <a:lnSpc>
                <a:spcPct val="115000"/>
              </a:lnSpc>
              <a:spcBef>
                <a:spcPts val="1600"/>
              </a:spcBef>
              <a:spcAft>
                <a:spcPts val="0"/>
              </a:spcAft>
              <a:buSzPts val="1400"/>
              <a:buChar char="■"/>
              <a:defRPr/>
            </a:lvl3pPr>
            <a:lvl4pPr marL="1828800" lvl="3" indent="-317500" algn="ctr">
              <a:lnSpc>
                <a:spcPct val="115000"/>
              </a:lnSpc>
              <a:spcBef>
                <a:spcPts val="1600"/>
              </a:spcBef>
              <a:spcAft>
                <a:spcPts val="0"/>
              </a:spcAft>
              <a:buSzPts val="1400"/>
              <a:buChar char="●"/>
              <a:defRPr/>
            </a:lvl4pPr>
            <a:lvl5pPr marL="2286000" lvl="4" indent="-317500" algn="ctr">
              <a:lnSpc>
                <a:spcPct val="115000"/>
              </a:lnSpc>
              <a:spcBef>
                <a:spcPts val="1600"/>
              </a:spcBef>
              <a:spcAft>
                <a:spcPts val="0"/>
              </a:spcAft>
              <a:buSzPts val="1400"/>
              <a:buChar char="○"/>
              <a:defRPr/>
            </a:lvl5pPr>
            <a:lvl6pPr marL="2743200" lvl="5" indent="-317500" algn="ctr">
              <a:lnSpc>
                <a:spcPct val="115000"/>
              </a:lnSpc>
              <a:spcBef>
                <a:spcPts val="1600"/>
              </a:spcBef>
              <a:spcAft>
                <a:spcPts val="0"/>
              </a:spcAft>
              <a:buSzPts val="1400"/>
              <a:buChar char="■"/>
              <a:defRPr/>
            </a:lvl6pPr>
            <a:lvl7pPr marL="3200400" lvl="6" indent="-317500" algn="ctr">
              <a:lnSpc>
                <a:spcPct val="115000"/>
              </a:lnSpc>
              <a:spcBef>
                <a:spcPts val="1600"/>
              </a:spcBef>
              <a:spcAft>
                <a:spcPts val="0"/>
              </a:spcAft>
              <a:buSzPts val="1400"/>
              <a:buChar char="●"/>
              <a:defRPr/>
            </a:lvl7pPr>
            <a:lvl8pPr marL="3657600" lvl="7" indent="-317500" algn="ctr">
              <a:lnSpc>
                <a:spcPct val="115000"/>
              </a:lnSpc>
              <a:spcBef>
                <a:spcPts val="1600"/>
              </a:spcBef>
              <a:spcAft>
                <a:spcPts val="0"/>
              </a:spcAft>
              <a:buSzPts val="1400"/>
              <a:buChar char="○"/>
              <a:defRPr/>
            </a:lvl8pPr>
            <a:lvl9pPr marL="4114800" lvl="8" indent="-317500" algn="ctr">
              <a:lnSpc>
                <a:spcPct val="115000"/>
              </a:lnSpc>
              <a:spcBef>
                <a:spcPts val="1600"/>
              </a:spcBef>
              <a:spcAft>
                <a:spcPts val="1600"/>
              </a:spcAft>
              <a:buSzPts val="1400"/>
              <a:buChar char="■"/>
              <a:defRPr/>
            </a:lvl9pPr>
          </a:lstStyle>
          <a:p>
            <a:endParaRPr/>
          </a:p>
        </p:txBody>
      </p:sp>
      <p:sp>
        <p:nvSpPr>
          <p:cNvPr id="47" name="Google Shape;47;p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3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3"/>
        <p:cNvGrpSpPr/>
        <p:nvPr/>
      </p:nvGrpSpPr>
      <p:grpSpPr>
        <a:xfrm>
          <a:off x="0" y="0"/>
          <a:ext cx="0" cy="0"/>
          <a:chOff x="0" y="0"/>
          <a:chExt cx="0" cy="0"/>
        </a:xfrm>
      </p:grpSpPr>
      <p:sp>
        <p:nvSpPr>
          <p:cNvPr id="14" name="Google Shape;14;p2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15" name="Google Shape;15;p2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16" name="Google Shape;16;p2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7"/>
        <p:cNvGrpSpPr/>
        <p:nvPr/>
      </p:nvGrpSpPr>
      <p:grpSpPr>
        <a:xfrm>
          <a:off x="0" y="0"/>
          <a:ext cx="0" cy="0"/>
          <a:chOff x="0" y="0"/>
          <a:chExt cx="0" cy="0"/>
        </a:xfrm>
      </p:grpSpPr>
      <p:sp>
        <p:nvSpPr>
          <p:cNvPr id="18" name="Google Shape;18;p22"/>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noAutofit/>
          </a:bodyPr>
          <a:lstStyle>
            <a:lvl1pPr lvl="0" algn="ctr">
              <a:lnSpc>
                <a:spcPct val="100000"/>
              </a:lnSpc>
              <a:spcBef>
                <a:spcPts val="0"/>
              </a:spcBef>
              <a:spcAft>
                <a:spcPts val="0"/>
              </a:spcAft>
              <a:buSzPts val="3600"/>
              <a:buNone/>
              <a:defRPr sz="3600"/>
            </a:lvl1pPr>
            <a:lvl2pPr lvl="1" algn="ctr">
              <a:lnSpc>
                <a:spcPct val="100000"/>
              </a:lnSpc>
              <a:spcBef>
                <a:spcPts val="0"/>
              </a:spcBef>
              <a:spcAft>
                <a:spcPts val="0"/>
              </a:spcAft>
              <a:buSzPts val="3600"/>
              <a:buNone/>
              <a:defRPr sz="3600"/>
            </a:lvl2pPr>
            <a:lvl3pPr lvl="2" algn="ctr">
              <a:lnSpc>
                <a:spcPct val="100000"/>
              </a:lnSpc>
              <a:spcBef>
                <a:spcPts val="0"/>
              </a:spcBef>
              <a:spcAft>
                <a:spcPts val="0"/>
              </a:spcAft>
              <a:buSzPts val="3600"/>
              <a:buNone/>
              <a:defRPr sz="3600"/>
            </a:lvl3pPr>
            <a:lvl4pPr lvl="3" algn="ctr">
              <a:lnSpc>
                <a:spcPct val="100000"/>
              </a:lnSpc>
              <a:spcBef>
                <a:spcPts val="0"/>
              </a:spcBef>
              <a:spcAft>
                <a:spcPts val="0"/>
              </a:spcAft>
              <a:buSzPts val="3600"/>
              <a:buNone/>
              <a:defRPr sz="3600"/>
            </a:lvl4pPr>
            <a:lvl5pPr lvl="4" algn="ctr">
              <a:lnSpc>
                <a:spcPct val="100000"/>
              </a:lnSpc>
              <a:spcBef>
                <a:spcPts val="0"/>
              </a:spcBef>
              <a:spcAft>
                <a:spcPts val="0"/>
              </a:spcAft>
              <a:buSzPts val="3600"/>
              <a:buNone/>
              <a:defRPr sz="3600"/>
            </a:lvl5pPr>
            <a:lvl6pPr lvl="5" algn="ctr">
              <a:lnSpc>
                <a:spcPct val="100000"/>
              </a:lnSpc>
              <a:spcBef>
                <a:spcPts val="0"/>
              </a:spcBef>
              <a:spcAft>
                <a:spcPts val="0"/>
              </a:spcAft>
              <a:buSzPts val="3600"/>
              <a:buNone/>
              <a:defRPr sz="3600"/>
            </a:lvl6pPr>
            <a:lvl7pPr lvl="6" algn="ctr">
              <a:lnSpc>
                <a:spcPct val="100000"/>
              </a:lnSpc>
              <a:spcBef>
                <a:spcPts val="0"/>
              </a:spcBef>
              <a:spcAft>
                <a:spcPts val="0"/>
              </a:spcAft>
              <a:buSzPts val="3600"/>
              <a:buNone/>
              <a:defRPr sz="3600"/>
            </a:lvl7pPr>
            <a:lvl8pPr lvl="7" algn="ctr">
              <a:lnSpc>
                <a:spcPct val="100000"/>
              </a:lnSpc>
              <a:spcBef>
                <a:spcPts val="0"/>
              </a:spcBef>
              <a:spcAft>
                <a:spcPts val="0"/>
              </a:spcAft>
              <a:buSzPts val="3600"/>
              <a:buNone/>
              <a:defRPr sz="3600"/>
            </a:lvl8pPr>
            <a:lvl9pPr lvl="8" algn="ctr">
              <a:lnSpc>
                <a:spcPct val="100000"/>
              </a:lnSpc>
              <a:spcBef>
                <a:spcPts val="0"/>
              </a:spcBef>
              <a:spcAft>
                <a:spcPts val="0"/>
              </a:spcAft>
              <a:buSzPts val="3600"/>
              <a:buNone/>
              <a:defRPr sz="3600"/>
            </a:lvl9pPr>
          </a:lstStyle>
          <a:p>
            <a:endParaRPr/>
          </a:p>
        </p:txBody>
      </p:sp>
      <p:sp>
        <p:nvSpPr>
          <p:cNvPr id="19" name="Google Shape;19;p2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2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2" name="Google Shape;22;p23"/>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3" name="Google Shape;23;p23"/>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24" name="Google Shape;24;p23"/>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2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a:p>
        </p:txBody>
      </p:sp>
      <p:sp>
        <p:nvSpPr>
          <p:cNvPr id="27" name="Google Shape;27;p2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25"/>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no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a:endParaRPr/>
          </a:p>
        </p:txBody>
      </p:sp>
      <p:sp>
        <p:nvSpPr>
          <p:cNvPr id="30" name="Google Shape;30;p25"/>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noAutofit/>
          </a:bodyPr>
          <a:lstStyle>
            <a:lvl1pPr marL="457200" lvl="0" indent="-304800" algn="l">
              <a:lnSpc>
                <a:spcPct val="115000"/>
              </a:lnSpc>
              <a:spcBef>
                <a:spcPts val="0"/>
              </a:spcBef>
              <a:spcAft>
                <a:spcPts val="0"/>
              </a:spcAft>
              <a:buSzPts val="1200"/>
              <a:buChar char="●"/>
              <a:defRPr sz="1200"/>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a:p>
        </p:txBody>
      </p:sp>
      <p:sp>
        <p:nvSpPr>
          <p:cNvPr id="31" name="Google Shape;31;p25"/>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26"/>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a:endParaRPr/>
          </a:p>
        </p:txBody>
      </p:sp>
      <p:sp>
        <p:nvSpPr>
          <p:cNvPr id="34" name="Google Shape;34;p2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27"/>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37" name="Google Shape;37;p27"/>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noAutofit/>
          </a:bodyPr>
          <a:lstStyle>
            <a:lvl1pPr lvl="0" algn="ctr">
              <a:lnSpc>
                <a:spcPct val="100000"/>
              </a:lnSpc>
              <a:spcBef>
                <a:spcPts val="0"/>
              </a:spcBef>
              <a:spcAft>
                <a:spcPts val="0"/>
              </a:spcAft>
              <a:buSzPts val="4200"/>
              <a:buNone/>
              <a:defRPr sz="4200"/>
            </a:lvl1pPr>
            <a:lvl2pPr lvl="1" algn="ctr">
              <a:lnSpc>
                <a:spcPct val="100000"/>
              </a:lnSpc>
              <a:spcBef>
                <a:spcPts val="0"/>
              </a:spcBef>
              <a:spcAft>
                <a:spcPts val="0"/>
              </a:spcAft>
              <a:buSzPts val="4200"/>
              <a:buNone/>
              <a:defRPr sz="4200"/>
            </a:lvl2pPr>
            <a:lvl3pPr lvl="2" algn="ctr">
              <a:lnSpc>
                <a:spcPct val="100000"/>
              </a:lnSpc>
              <a:spcBef>
                <a:spcPts val="0"/>
              </a:spcBef>
              <a:spcAft>
                <a:spcPts val="0"/>
              </a:spcAft>
              <a:buSzPts val="4200"/>
              <a:buNone/>
              <a:defRPr sz="4200"/>
            </a:lvl3pPr>
            <a:lvl4pPr lvl="3" algn="ctr">
              <a:lnSpc>
                <a:spcPct val="100000"/>
              </a:lnSpc>
              <a:spcBef>
                <a:spcPts val="0"/>
              </a:spcBef>
              <a:spcAft>
                <a:spcPts val="0"/>
              </a:spcAft>
              <a:buSzPts val="4200"/>
              <a:buNone/>
              <a:defRPr sz="4200"/>
            </a:lvl4pPr>
            <a:lvl5pPr lvl="4" algn="ctr">
              <a:lnSpc>
                <a:spcPct val="100000"/>
              </a:lnSpc>
              <a:spcBef>
                <a:spcPts val="0"/>
              </a:spcBef>
              <a:spcAft>
                <a:spcPts val="0"/>
              </a:spcAft>
              <a:buSzPts val="4200"/>
              <a:buNone/>
              <a:defRPr sz="4200"/>
            </a:lvl5pPr>
            <a:lvl6pPr lvl="5" algn="ctr">
              <a:lnSpc>
                <a:spcPct val="100000"/>
              </a:lnSpc>
              <a:spcBef>
                <a:spcPts val="0"/>
              </a:spcBef>
              <a:spcAft>
                <a:spcPts val="0"/>
              </a:spcAft>
              <a:buSzPts val="4200"/>
              <a:buNone/>
              <a:defRPr sz="4200"/>
            </a:lvl6pPr>
            <a:lvl7pPr lvl="6" algn="ctr">
              <a:lnSpc>
                <a:spcPct val="100000"/>
              </a:lnSpc>
              <a:spcBef>
                <a:spcPts val="0"/>
              </a:spcBef>
              <a:spcAft>
                <a:spcPts val="0"/>
              </a:spcAft>
              <a:buSzPts val="4200"/>
              <a:buNone/>
              <a:defRPr sz="4200"/>
            </a:lvl7pPr>
            <a:lvl8pPr lvl="7" algn="ctr">
              <a:lnSpc>
                <a:spcPct val="100000"/>
              </a:lnSpc>
              <a:spcBef>
                <a:spcPts val="0"/>
              </a:spcBef>
              <a:spcAft>
                <a:spcPts val="0"/>
              </a:spcAft>
              <a:buSzPts val="4200"/>
              <a:buNone/>
              <a:defRPr sz="4200"/>
            </a:lvl8pPr>
            <a:lvl9pPr lvl="8" algn="ctr">
              <a:lnSpc>
                <a:spcPct val="100000"/>
              </a:lnSpc>
              <a:spcBef>
                <a:spcPts val="0"/>
              </a:spcBef>
              <a:spcAft>
                <a:spcPts val="0"/>
              </a:spcAft>
              <a:buSzPts val="4200"/>
              <a:buNone/>
              <a:defRPr sz="4200"/>
            </a:lvl9pPr>
          </a:lstStyle>
          <a:p>
            <a:endParaRPr/>
          </a:p>
        </p:txBody>
      </p:sp>
      <p:sp>
        <p:nvSpPr>
          <p:cNvPr id="38" name="Google Shape;38;p27"/>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27"/>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noAutofit/>
          </a:bodyPr>
          <a:lstStyle>
            <a:lvl1pPr marL="457200" lvl="0" indent="-342900" algn="l">
              <a:lnSpc>
                <a:spcPct val="115000"/>
              </a:lnSpc>
              <a:spcBef>
                <a:spcPts val="0"/>
              </a:spcBef>
              <a:spcAft>
                <a:spcPts val="0"/>
              </a:spcAft>
              <a:buSzPts val="1800"/>
              <a:buChar char="●"/>
              <a:defRPr/>
            </a:lvl1pPr>
            <a:lvl2pPr marL="914400" lvl="1" indent="-317500" algn="l">
              <a:lnSpc>
                <a:spcPct val="115000"/>
              </a:lnSpc>
              <a:spcBef>
                <a:spcPts val="1600"/>
              </a:spcBef>
              <a:spcAft>
                <a:spcPts val="0"/>
              </a:spcAft>
              <a:buSzPts val="1400"/>
              <a:buChar char="○"/>
              <a:defRPr/>
            </a:lvl2pPr>
            <a:lvl3pPr marL="1371600" lvl="2" indent="-317500" algn="l">
              <a:lnSpc>
                <a:spcPct val="115000"/>
              </a:lnSpc>
              <a:spcBef>
                <a:spcPts val="1600"/>
              </a:spcBef>
              <a:spcAft>
                <a:spcPts val="0"/>
              </a:spcAft>
              <a:buSzPts val="1400"/>
              <a:buChar char="■"/>
              <a:defRPr/>
            </a:lvl3pPr>
            <a:lvl4pPr marL="1828800" lvl="3" indent="-317500" algn="l">
              <a:lnSpc>
                <a:spcPct val="115000"/>
              </a:lnSpc>
              <a:spcBef>
                <a:spcPts val="1600"/>
              </a:spcBef>
              <a:spcAft>
                <a:spcPts val="0"/>
              </a:spcAft>
              <a:buSzPts val="1400"/>
              <a:buChar char="●"/>
              <a:defRPr/>
            </a:lvl4pPr>
            <a:lvl5pPr marL="2286000" lvl="4" indent="-317500" algn="l">
              <a:lnSpc>
                <a:spcPct val="115000"/>
              </a:lnSpc>
              <a:spcBef>
                <a:spcPts val="1600"/>
              </a:spcBef>
              <a:spcAft>
                <a:spcPts val="0"/>
              </a:spcAft>
              <a:buSzPts val="1400"/>
              <a:buChar char="○"/>
              <a:defRPr/>
            </a:lvl5pPr>
            <a:lvl6pPr marL="2743200" lvl="5" indent="-317500" algn="l">
              <a:lnSpc>
                <a:spcPct val="115000"/>
              </a:lnSpc>
              <a:spcBef>
                <a:spcPts val="1600"/>
              </a:spcBef>
              <a:spcAft>
                <a:spcPts val="0"/>
              </a:spcAft>
              <a:buSzPts val="1400"/>
              <a:buChar char="■"/>
              <a:defRPr/>
            </a:lvl6pPr>
            <a:lvl7pPr marL="3200400" lvl="6" indent="-317500" algn="l">
              <a:lnSpc>
                <a:spcPct val="115000"/>
              </a:lnSpc>
              <a:spcBef>
                <a:spcPts val="1600"/>
              </a:spcBef>
              <a:spcAft>
                <a:spcPts val="0"/>
              </a:spcAft>
              <a:buSzPts val="1400"/>
              <a:buChar char="●"/>
              <a:defRPr/>
            </a:lvl7pPr>
            <a:lvl8pPr marL="3657600" lvl="7" indent="-317500" algn="l">
              <a:lnSpc>
                <a:spcPct val="115000"/>
              </a:lnSpc>
              <a:spcBef>
                <a:spcPts val="1600"/>
              </a:spcBef>
              <a:spcAft>
                <a:spcPts val="0"/>
              </a:spcAft>
              <a:buSzPts val="1400"/>
              <a:buChar char="○"/>
              <a:defRPr/>
            </a:lvl8pPr>
            <a:lvl9pPr marL="4114800" lvl="8" indent="-317500" algn="l">
              <a:lnSpc>
                <a:spcPct val="115000"/>
              </a:lnSpc>
              <a:spcBef>
                <a:spcPts val="1600"/>
              </a:spcBef>
              <a:spcAft>
                <a:spcPts val="1600"/>
              </a:spcAft>
              <a:buSzPts val="1400"/>
              <a:buChar char="■"/>
              <a:defRPr/>
            </a:lvl9pPr>
          </a:lstStyle>
          <a:p>
            <a:endParaRPr/>
          </a:p>
        </p:txBody>
      </p:sp>
      <p:sp>
        <p:nvSpPr>
          <p:cNvPr id="40" name="Google Shape;40;p2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28"/>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noAutofit/>
          </a:bodyPr>
          <a:lstStyle>
            <a:lvl1pPr marL="457200" lvl="0" indent="-228600" algn="l">
              <a:lnSpc>
                <a:spcPct val="100000"/>
              </a:lnSpc>
              <a:spcBef>
                <a:spcPts val="0"/>
              </a:spcBef>
              <a:spcAft>
                <a:spcPts val="0"/>
              </a:spcAft>
              <a:buSzPts val="1800"/>
              <a:buNone/>
              <a:defRPr/>
            </a:lvl1pPr>
          </a:lstStyle>
          <a:p>
            <a:endParaRPr/>
          </a:p>
        </p:txBody>
      </p:sp>
      <p:sp>
        <p:nvSpPr>
          <p:cNvPr id="43" name="Google Shape;43;p2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Google Shape;7;p19"/>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Google Shape;8;p1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https://www.youtube.com/watch?v=ItSvHMhAeAI"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youtu.be/VSu9cKXIwHk"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
          <p:cNvSpPr txBox="1"/>
          <p:nvPr/>
        </p:nvSpPr>
        <p:spPr>
          <a:xfrm>
            <a:off x="327171" y="422084"/>
            <a:ext cx="8489658" cy="27222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4000"/>
              <a:buFont typeface="Arial"/>
              <a:buNone/>
            </a:pPr>
            <a:r>
              <a:rPr lang="en-GB" sz="4400" b="1" i="0" u="none" strike="noStrike" cap="none" dirty="0">
                <a:solidFill>
                  <a:schemeClr val="dk1"/>
                </a:solidFill>
                <a:latin typeface="Calibri"/>
                <a:ea typeface="Calibri"/>
                <a:cs typeface="Calibri"/>
                <a:sym typeface="Calibri"/>
              </a:rPr>
              <a:t>South Somerset Partnership School</a:t>
            </a:r>
          </a:p>
          <a:p>
            <a:pPr marL="0" marR="0" lvl="0" indent="0" algn="ctr" rtl="0">
              <a:lnSpc>
                <a:spcPct val="100000"/>
              </a:lnSpc>
              <a:spcBef>
                <a:spcPts val="0"/>
              </a:spcBef>
              <a:spcAft>
                <a:spcPts val="0"/>
              </a:spcAft>
              <a:buClr>
                <a:srgbClr val="000000"/>
              </a:buClr>
              <a:buSzPts val="4000"/>
              <a:buFont typeface="Arial"/>
              <a:buNone/>
            </a:pPr>
            <a:endParaRPr lang="en-GB" sz="3200" b="1" dirty="0">
              <a:solidFill>
                <a:schemeClr val="dk1"/>
              </a:solidFill>
              <a:latin typeface="Calibri"/>
              <a:ea typeface="Calibri"/>
              <a:cs typeface="Calibri"/>
              <a:sym typeface="Calibri"/>
            </a:endParaRPr>
          </a:p>
          <a:p>
            <a:pPr marL="0" marR="0" lvl="0" indent="0" algn="ctr" rtl="0">
              <a:lnSpc>
                <a:spcPct val="100000"/>
              </a:lnSpc>
              <a:spcBef>
                <a:spcPts val="0"/>
              </a:spcBef>
              <a:spcAft>
                <a:spcPts val="0"/>
              </a:spcAft>
              <a:buClr>
                <a:srgbClr val="000000"/>
              </a:buClr>
              <a:buSzPts val="4000"/>
              <a:buFont typeface="Arial"/>
              <a:buNone/>
            </a:pPr>
            <a:r>
              <a:rPr lang="en-GB" sz="4400" b="1" i="0" u="none" strike="noStrike" cap="none" dirty="0">
                <a:solidFill>
                  <a:schemeClr val="dk1"/>
                </a:solidFill>
                <a:latin typeface="Calibri"/>
                <a:ea typeface="Calibri"/>
                <a:cs typeface="Calibri"/>
                <a:sym typeface="Calibri"/>
              </a:rPr>
              <a:t>Candidate Exam Guidance</a:t>
            </a:r>
            <a:endParaRPr sz="4400" b="1" i="0" u="none" strike="noStrike" cap="none" dirty="0">
              <a:solidFill>
                <a:schemeClr val="dk1"/>
              </a:solidFill>
              <a:latin typeface="Calibri"/>
              <a:ea typeface="Calibri"/>
              <a:cs typeface="Calibri"/>
              <a:sym typeface="Calibri"/>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92600" y="2379853"/>
            <a:ext cx="2524125" cy="25146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9"/>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latin typeface="Calibri"/>
                <a:ea typeface="Calibri"/>
                <a:cs typeface="Calibri"/>
                <a:sym typeface="Calibri"/>
              </a:rPr>
              <a:t>Seating </a:t>
            </a:r>
            <a:endParaRPr dirty="0">
              <a:latin typeface="Calibri"/>
              <a:ea typeface="Calibri"/>
              <a:cs typeface="Calibri"/>
              <a:sym typeface="Calibri"/>
            </a:endParaRPr>
          </a:p>
        </p:txBody>
      </p:sp>
      <p:sp>
        <p:nvSpPr>
          <p:cNvPr id="106" name="Google Shape;106;p9"/>
          <p:cNvSpPr txBox="1">
            <a:spLocks noGrp="1"/>
          </p:cNvSpPr>
          <p:nvPr>
            <p:ph type="body" idx="1"/>
          </p:nvPr>
        </p:nvSpPr>
        <p:spPr>
          <a:xfrm>
            <a:off x="311700" y="1152474"/>
            <a:ext cx="8593550" cy="3893314"/>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Once you have entered the exam room you are under exam conditions</a:t>
            </a:r>
          </a:p>
          <a:p>
            <a:pPr lvl="1" indent="-342900">
              <a:spcBef>
                <a:spcPts val="0"/>
              </a:spcBef>
              <a:buClr>
                <a:schemeClr val="dk1"/>
              </a:buClr>
              <a:buSzPts val="1800"/>
              <a:buFont typeface="Calibri"/>
              <a:buChar char="●"/>
            </a:pPr>
            <a:r>
              <a:rPr lang="en-GB" b="1" dirty="0">
                <a:solidFill>
                  <a:srgbClr val="FF0000"/>
                </a:solidFill>
                <a:latin typeface="Calibri"/>
                <a:ea typeface="Calibri"/>
                <a:cs typeface="Calibri"/>
                <a:sym typeface="Calibri"/>
              </a:rPr>
              <a:t>This means that you cannot communicate in any way with any other Candidate</a:t>
            </a: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You will be directed to your room &amp; seat by the Lead Invigilator</a:t>
            </a: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A candidate card will be on each exam desk</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Do not deface or destroy the candidate cards</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Once seated, the invigilator will read the instructions of the exam and will announce when you can start.</a:t>
            </a:r>
            <a:endParaRPr dirty="0">
              <a:solidFill>
                <a:schemeClr val="dk1"/>
              </a:solidFill>
              <a:latin typeface="Calibri"/>
              <a:ea typeface="Calibri"/>
              <a:cs typeface="Calibri"/>
              <a:sym typeface="Calibri"/>
            </a:endParaRPr>
          </a:p>
          <a:p>
            <a:pPr marL="0" lvl="0" indent="0" rtl="0">
              <a:lnSpc>
                <a:spcPct val="100000"/>
              </a:lnSpc>
              <a:spcAft>
                <a:spcPts val="0"/>
              </a:spcAft>
              <a:buSzPts val="1800"/>
              <a:buNone/>
            </a:pPr>
            <a:endParaRPr lang="en-GB" sz="1400" b="1" dirty="0">
              <a:solidFill>
                <a:srgbClr val="FF0000"/>
              </a:solidFill>
              <a:latin typeface="Calibri"/>
              <a:ea typeface="Calibri"/>
              <a:cs typeface="Calibri"/>
              <a:sym typeface="Calibri"/>
            </a:endParaRPr>
          </a:p>
          <a:p>
            <a:pPr marL="0" lvl="0" indent="0" rtl="0">
              <a:lnSpc>
                <a:spcPct val="100000"/>
              </a:lnSpc>
              <a:spcAft>
                <a:spcPts val="0"/>
              </a:spcAft>
              <a:buSzPts val="1800"/>
              <a:buNone/>
            </a:pPr>
            <a:r>
              <a:rPr lang="en-GB" b="1" dirty="0">
                <a:solidFill>
                  <a:srgbClr val="FF0000"/>
                </a:solidFill>
                <a:latin typeface="Calibri"/>
                <a:ea typeface="Calibri"/>
                <a:cs typeface="Calibri"/>
                <a:sym typeface="Calibri"/>
              </a:rPr>
              <a:t>Do not write anything on your paper</a:t>
            </a:r>
          </a:p>
          <a:p>
            <a:pPr marL="0" lvl="0" indent="0" rtl="0">
              <a:lnSpc>
                <a:spcPct val="100000"/>
              </a:lnSpc>
              <a:spcAft>
                <a:spcPts val="0"/>
              </a:spcAft>
              <a:buSzPts val="1800"/>
              <a:buNone/>
            </a:pPr>
            <a:r>
              <a:rPr lang="en-GB" b="1" dirty="0">
                <a:solidFill>
                  <a:srgbClr val="FF0000"/>
                </a:solidFill>
                <a:latin typeface="Calibri"/>
                <a:ea typeface="Calibri"/>
                <a:cs typeface="Calibri"/>
                <a:sym typeface="Calibri"/>
              </a:rPr>
              <a:t>until you are instructed to do so.</a:t>
            </a:r>
          </a:p>
          <a:p>
            <a:pPr marL="0" lvl="0" indent="0" rtl="0">
              <a:lnSpc>
                <a:spcPct val="100000"/>
              </a:lnSpc>
              <a:spcAft>
                <a:spcPts val="0"/>
              </a:spcAft>
              <a:buSzPts val="1800"/>
              <a:buNone/>
            </a:pPr>
            <a:endParaRPr lang="en-GB" sz="1100" b="1" dirty="0">
              <a:solidFill>
                <a:srgbClr val="FF0000"/>
              </a:solidFill>
              <a:latin typeface="Calibri"/>
              <a:ea typeface="Calibri"/>
              <a:cs typeface="Calibri"/>
              <a:sym typeface="Calibri"/>
            </a:endParaRPr>
          </a:p>
          <a:p>
            <a:pPr marL="0" lvl="0" indent="0" rtl="0">
              <a:lnSpc>
                <a:spcPct val="100000"/>
              </a:lnSpc>
              <a:spcAft>
                <a:spcPts val="0"/>
              </a:spcAft>
              <a:buSzPts val="1800"/>
              <a:buNone/>
            </a:pPr>
            <a:r>
              <a:rPr lang="en-GB" b="1" dirty="0">
                <a:solidFill>
                  <a:srgbClr val="FF0000"/>
                </a:solidFill>
                <a:latin typeface="Calibri"/>
                <a:ea typeface="Calibri"/>
                <a:cs typeface="Calibri"/>
                <a:sym typeface="Calibri"/>
              </a:rPr>
              <a:t>It is considered Malpractice if you do.</a:t>
            </a:r>
          </a:p>
          <a:p>
            <a:pPr marL="0" lvl="0" indent="0" rtl="0">
              <a:lnSpc>
                <a:spcPct val="100000"/>
              </a:lnSpc>
              <a:spcAft>
                <a:spcPts val="0"/>
              </a:spcAft>
              <a:buSzPts val="1800"/>
              <a:buNone/>
            </a:pPr>
            <a:endParaRPr lang="en-GB" sz="1100" b="1" dirty="0">
              <a:solidFill>
                <a:srgbClr val="FF0000"/>
              </a:solidFill>
              <a:latin typeface="Calibri"/>
              <a:ea typeface="Calibri"/>
              <a:cs typeface="Calibri"/>
              <a:sym typeface="Calibri"/>
            </a:endParaRPr>
          </a:p>
          <a:p>
            <a:pPr marL="0" lvl="0" indent="0" rtl="0">
              <a:lnSpc>
                <a:spcPct val="100000"/>
              </a:lnSpc>
              <a:spcAft>
                <a:spcPts val="0"/>
              </a:spcAft>
              <a:buSzPts val="1800"/>
              <a:buNone/>
            </a:pPr>
            <a:r>
              <a:rPr lang="en-GB" b="1" dirty="0">
                <a:solidFill>
                  <a:srgbClr val="FF0000"/>
                </a:solidFill>
                <a:latin typeface="Calibri"/>
                <a:ea typeface="Calibri"/>
                <a:cs typeface="Calibri"/>
                <a:sym typeface="Calibri"/>
              </a:rPr>
              <a:t>Disturbing the exam room in any way could get you disqualified</a:t>
            </a:r>
            <a:endParaRPr dirty="0">
              <a:solidFill>
                <a:schemeClr val="dk1"/>
              </a:solidFill>
              <a:latin typeface="Calibri"/>
              <a:ea typeface="Calibri"/>
              <a:cs typeface="Calibri"/>
              <a:sym typeface="Calibri"/>
            </a:endParaRPr>
          </a:p>
        </p:txBody>
      </p:sp>
      <p:pic>
        <p:nvPicPr>
          <p:cNvPr id="107" name="Google Shape;107;p9"/>
          <p:cNvPicPr preferRelativeResize="0"/>
          <p:nvPr/>
        </p:nvPicPr>
        <p:blipFill rotWithShape="1">
          <a:blip r:embed="rId3">
            <a:alphaModFix/>
          </a:blip>
          <a:srcRect/>
          <a:stretch/>
        </p:blipFill>
        <p:spPr>
          <a:xfrm>
            <a:off x="6146650" y="3308569"/>
            <a:ext cx="2685650" cy="1351325"/>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10"/>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latin typeface="Calibri"/>
                <a:ea typeface="Calibri"/>
                <a:cs typeface="Calibri"/>
                <a:sym typeface="Calibri"/>
              </a:rPr>
              <a:t>Invigilators</a:t>
            </a:r>
            <a:endParaRPr dirty="0">
              <a:latin typeface="Calibri"/>
              <a:ea typeface="Calibri"/>
              <a:cs typeface="Calibri"/>
              <a:sym typeface="Calibri"/>
            </a:endParaRPr>
          </a:p>
        </p:txBody>
      </p:sp>
      <p:sp>
        <p:nvSpPr>
          <p:cNvPr id="114" name="Google Shape;114;p10"/>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457200" lvl="0" indent="-342900" algn="l" rtl="0">
              <a:lnSpc>
                <a:spcPct val="100000"/>
              </a:lnSpc>
              <a:spcBef>
                <a:spcPts val="0"/>
              </a:spcBef>
              <a:spcAft>
                <a:spcPts val="600"/>
              </a:spcAft>
              <a:buClr>
                <a:srgbClr val="000000"/>
              </a:buClr>
              <a:buSzPts val="1800"/>
              <a:buFont typeface="Calibri"/>
              <a:buChar char="●"/>
            </a:pPr>
            <a:r>
              <a:rPr lang="en-GB" dirty="0">
                <a:solidFill>
                  <a:srgbClr val="000000"/>
                </a:solidFill>
                <a:latin typeface="Calibri"/>
                <a:ea typeface="Calibri"/>
                <a:cs typeface="Calibri"/>
                <a:sym typeface="Calibri"/>
              </a:rPr>
              <a:t>There to ensure the exams are run according to the regulations</a:t>
            </a:r>
            <a:endParaRPr dirty="0">
              <a:solidFill>
                <a:srgbClr val="000000"/>
              </a:solidFill>
              <a:latin typeface="Calibri"/>
              <a:ea typeface="Calibri"/>
              <a:cs typeface="Calibri"/>
              <a:sym typeface="Calibri"/>
            </a:endParaRPr>
          </a:p>
          <a:p>
            <a:pPr marL="457200" lvl="0" indent="-342900" algn="l" rtl="0">
              <a:lnSpc>
                <a:spcPct val="100000"/>
              </a:lnSpc>
              <a:spcBef>
                <a:spcPts val="0"/>
              </a:spcBef>
              <a:spcAft>
                <a:spcPts val="600"/>
              </a:spcAft>
              <a:buClr>
                <a:srgbClr val="000000"/>
              </a:buClr>
              <a:buSzPts val="1800"/>
              <a:buFont typeface="Calibri"/>
              <a:buChar char="●"/>
            </a:pPr>
            <a:r>
              <a:rPr lang="en-GB" dirty="0">
                <a:solidFill>
                  <a:srgbClr val="000000"/>
                </a:solidFill>
                <a:latin typeface="Calibri"/>
                <a:ea typeface="Calibri"/>
                <a:cs typeface="Calibri"/>
                <a:sym typeface="Calibri"/>
              </a:rPr>
              <a:t>Please listen to them and follow instructions</a:t>
            </a:r>
            <a:endParaRPr dirty="0">
              <a:solidFill>
                <a:srgbClr val="000000"/>
              </a:solidFill>
              <a:latin typeface="Calibri"/>
              <a:ea typeface="Calibri"/>
              <a:cs typeface="Calibri"/>
              <a:sym typeface="Calibri"/>
            </a:endParaRPr>
          </a:p>
          <a:p>
            <a:pPr marL="457200" lvl="0" indent="-342900" algn="l" rtl="0">
              <a:lnSpc>
                <a:spcPct val="100000"/>
              </a:lnSpc>
              <a:spcBef>
                <a:spcPts val="0"/>
              </a:spcBef>
              <a:spcAft>
                <a:spcPts val="600"/>
              </a:spcAft>
              <a:buClr>
                <a:srgbClr val="000000"/>
              </a:buClr>
              <a:buSzPts val="1800"/>
              <a:buChar char="●"/>
            </a:pPr>
            <a:r>
              <a:rPr lang="en-GB" dirty="0">
                <a:solidFill>
                  <a:srgbClr val="000000"/>
                </a:solidFill>
                <a:latin typeface="Calibri"/>
                <a:ea typeface="Calibri"/>
                <a:cs typeface="Calibri"/>
                <a:sym typeface="Calibri"/>
              </a:rPr>
              <a:t>If you need any assistance, then please raise your hand </a:t>
            </a:r>
            <a:r>
              <a:rPr lang="en-GB" b="1" dirty="0">
                <a:solidFill>
                  <a:srgbClr val="000000"/>
                </a:solidFill>
                <a:latin typeface="Calibri"/>
                <a:ea typeface="Calibri"/>
                <a:cs typeface="Calibri"/>
                <a:sym typeface="Calibri"/>
              </a:rPr>
              <a:t>high</a:t>
            </a:r>
            <a:r>
              <a:rPr lang="en-GB" dirty="0">
                <a:solidFill>
                  <a:srgbClr val="000000"/>
                </a:solidFill>
                <a:latin typeface="Calibri"/>
                <a:ea typeface="Calibri"/>
                <a:cs typeface="Calibri"/>
                <a:sym typeface="Calibri"/>
              </a:rPr>
              <a:t> to alert an invigilator</a:t>
            </a:r>
          </a:p>
          <a:p>
            <a:pPr lvl="1" indent="-342900">
              <a:lnSpc>
                <a:spcPct val="100000"/>
              </a:lnSpc>
              <a:spcBef>
                <a:spcPts val="0"/>
              </a:spcBef>
              <a:spcAft>
                <a:spcPts val="600"/>
              </a:spcAft>
              <a:buClr>
                <a:srgbClr val="000000"/>
              </a:buClr>
              <a:buSzPts val="1800"/>
              <a:buFont typeface="Courier New" panose="02070309020205020404" pitchFamily="49" charset="0"/>
              <a:buChar char="o"/>
            </a:pPr>
            <a:r>
              <a:rPr lang="en-GB" i="1" dirty="0">
                <a:solidFill>
                  <a:srgbClr val="FF0000"/>
                </a:solidFill>
                <a:latin typeface="Calibri"/>
                <a:ea typeface="Calibri"/>
                <a:cs typeface="Calibri"/>
                <a:sym typeface="Calibri"/>
              </a:rPr>
              <a:t>You must not shout out</a:t>
            </a:r>
          </a:p>
          <a:p>
            <a:pPr lvl="1" indent="-342900">
              <a:lnSpc>
                <a:spcPct val="100000"/>
              </a:lnSpc>
              <a:spcBef>
                <a:spcPts val="0"/>
              </a:spcBef>
              <a:spcAft>
                <a:spcPts val="600"/>
              </a:spcAft>
              <a:buClr>
                <a:srgbClr val="000000"/>
              </a:buClr>
              <a:buSzPts val="1800"/>
              <a:buFont typeface="Courier New" panose="02070309020205020404" pitchFamily="49" charset="0"/>
              <a:buChar char="o"/>
            </a:pPr>
            <a:r>
              <a:rPr lang="en-GB" i="1" dirty="0">
                <a:solidFill>
                  <a:srgbClr val="FF0000"/>
                </a:solidFill>
                <a:latin typeface="Calibri"/>
                <a:ea typeface="Calibri"/>
                <a:cs typeface="Calibri"/>
                <a:sym typeface="Calibri"/>
              </a:rPr>
              <a:t>You cannot communicate with any students in the exam room</a:t>
            </a:r>
            <a:endParaRPr i="1" dirty="0">
              <a:solidFill>
                <a:srgbClr val="FF0000"/>
              </a:solidFill>
              <a:latin typeface="Calibri"/>
              <a:ea typeface="Calibri"/>
              <a:cs typeface="Calibri"/>
              <a:sym typeface="Calibri"/>
            </a:endParaRPr>
          </a:p>
          <a:p>
            <a:pPr marL="457200" lvl="0" indent="-342900" algn="l" rtl="0">
              <a:lnSpc>
                <a:spcPct val="100000"/>
              </a:lnSpc>
              <a:spcBef>
                <a:spcPts val="0"/>
              </a:spcBef>
              <a:spcAft>
                <a:spcPts val="600"/>
              </a:spcAft>
              <a:buClr>
                <a:srgbClr val="000000"/>
              </a:buClr>
              <a:buSzPts val="1800"/>
              <a:buFont typeface="Calibri"/>
              <a:buChar char="●"/>
            </a:pPr>
            <a:r>
              <a:rPr lang="en-GB" dirty="0">
                <a:solidFill>
                  <a:srgbClr val="000000"/>
                </a:solidFill>
                <a:latin typeface="Calibri"/>
                <a:ea typeface="Calibri"/>
                <a:cs typeface="Calibri"/>
                <a:sym typeface="Calibri"/>
              </a:rPr>
              <a:t>They are unable to answer any questions relating to the content of the exam paper</a:t>
            </a:r>
            <a:endParaRPr b="1" dirty="0">
              <a:solidFill>
                <a:srgbClr val="FF0000"/>
              </a:solidFill>
              <a:latin typeface="Calibri"/>
              <a:ea typeface="Calibri"/>
              <a:cs typeface="Calibri"/>
              <a:sym typeface="Calibri"/>
            </a:endParaRPr>
          </a:p>
          <a:p>
            <a:pPr marL="0" lvl="0" indent="0" algn="l" rtl="0">
              <a:lnSpc>
                <a:spcPct val="115000"/>
              </a:lnSpc>
              <a:spcBef>
                <a:spcPts val="1600"/>
              </a:spcBef>
              <a:spcAft>
                <a:spcPts val="0"/>
              </a:spcAft>
              <a:buSzPts val="1800"/>
              <a:buNone/>
            </a:pPr>
            <a:endParaRPr dirty="0"/>
          </a:p>
          <a:p>
            <a:pPr marL="0" lvl="0" indent="0" algn="ctr">
              <a:spcBef>
                <a:spcPts val="1600"/>
              </a:spcBef>
              <a:spcAft>
                <a:spcPts val="1600"/>
              </a:spcAft>
              <a:buNone/>
            </a:pPr>
            <a:r>
              <a:rPr lang="en-GB" b="1" dirty="0">
                <a:solidFill>
                  <a:schemeClr val="tx1"/>
                </a:solidFill>
              </a:rPr>
              <a:t>Video:</a:t>
            </a:r>
            <a:r>
              <a:rPr lang="en-GB" dirty="0">
                <a:solidFill>
                  <a:schemeClr val="tx1"/>
                </a:solidFill>
              </a:rPr>
              <a:t> </a:t>
            </a:r>
            <a:r>
              <a:rPr lang="en-GB" b="1" dirty="0">
                <a:hlinkClick r:id="rId3"/>
              </a:rPr>
              <a:t>Invigilators Announcement to Candidates</a:t>
            </a:r>
            <a:endParaRPr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Malpractice</a:t>
            </a:r>
          </a:p>
        </p:txBody>
      </p:sp>
      <p:sp>
        <p:nvSpPr>
          <p:cNvPr id="3" name="Text Placeholder 2"/>
          <p:cNvSpPr>
            <a:spLocks noGrp="1"/>
          </p:cNvSpPr>
          <p:nvPr>
            <p:ph type="body" idx="1"/>
          </p:nvPr>
        </p:nvSpPr>
        <p:spPr>
          <a:xfrm>
            <a:off x="311700" y="1152474"/>
            <a:ext cx="8520600" cy="3587305"/>
          </a:xfrm>
        </p:spPr>
        <p:txBody>
          <a:bodyPr/>
          <a:lstStyle/>
          <a:p>
            <a:pPr lvl="0">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To maintain the integrity of qualifications, strict Regulations are in place</a:t>
            </a:r>
          </a:p>
          <a:p>
            <a:pPr lvl="0">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Malpractice means any action or behaviour which is in breach of the Regulations </a:t>
            </a:r>
          </a:p>
          <a:p>
            <a:pPr lvl="0">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Any alleged, suspected or actual incidents of malpractice will be investigated and reported to the relevant awarding body/bodies</a:t>
            </a:r>
          </a:p>
          <a:p>
            <a:pPr lvl="0">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The Joint Council for Qualifications (JCQ) provides information regarding what constitutes malpractice:</a:t>
            </a:r>
          </a:p>
          <a:p>
            <a:pPr lvl="1">
              <a:lnSpc>
                <a:spcPct val="100000"/>
              </a:lnSpc>
              <a:spcBef>
                <a:spcPts val="0"/>
              </a:spcBef>
            </a:pPr>
            <a:r>
              <a:rPr lang="en-GB" dirty="0">
                <a:solidFill>
                  <a:schemeClr val="tx1"/>
                </a:solidFill>
                <a:latin typeface="Calibri" panose="020F0502020204030204" pitchFamily="34" charset="0"/>
                <a:cs typeface="Calibri" panose="020F0502020204030204" pitchFamily="34" charset="0"/>
              </a:rPr>
              <a:t>Introduction of unauthorised material into the examination room</a:t>
            </a:r>
          </a:p>
          <a:p>
            <a:pPr lvl="1">
              <a:lnSpc>
                <a:spcPct val="100000"/>
              </a:lnSpc>
              <a:spcBef>
                <a:spcPts val="0"/>
              </a:spcBef>
            </a:pPr>
            <a:r>
              <a:rPr lang="en-GB" dirty="0">
                <a:solidFill>
                  <a:schemeClr val="tx1"/>
                </a:solidFill>
                <a:latin typeface="Calibri" panose="020F0502020204030204" pitchFamily="34" charset="0"/>
                <a:cs typeface="Calibri" panose="020F0502020204030204" pitchFamily="34" charset="0"/>
              </a:rPr>
              <a:t>Breaches of examination conditions</a:t>
            </a:r>
          </a:p>
          <a:p>
            <a:pPr lvl="1">
              <a:lnSpc>
                <a:spcPct val="100000"/>
              </a:lnSpc>
              <a:spcBef>
                <a:spcPts val="0"/>
              </a:spcBef>
            </a:pPr>
            <a:r>
              <a:rPr lang="en-GB" dirty="0">
                <a:solidFill>
                  <a:schemeClr val="tx1"/>
                </a:solidFill>
                <a:latin typeface="Calibri" panose="020F0502020204030204" pitchFamily="34" charset="0"/>
                <a:cs typeface="Calibri" panose="020F0502020204030204" pitchFamily="34" charset="0"/>
              </a:rPr>
              <a:t>Exchanging, obtaining, receiving, or passing on information which could be examination related (or the attempt to)</a:t>
            </a:r>
          </a:p>
          <a:p>
            <a:pPr lvl="1">
              <a:lnSpc>
                <a:spcPct val="100000"/>
              </a:lnSpc>
              <a:spcBef>
                <a:spcPts val="0"/>
              </a:spcBef>
            </a:pPr>
            <a:r>
              <a:rPr lang="en-GB" dirty="0">
                <a:solidFill>
                  <a:schemeClr val="tx1"/>
                </a:solidFill>
                <a:latin typeface="Calibri" panose="020F0502020204030204" pitchFamily="34" charset="0"/>
                <a:cs typeface="Calibri" panose="020F0502020204030204" pitchFamily="34" charset="0"/>
              </a:rPr>
              <a:t>Offences relating to the content of candidates’ work</a:t>
            </a:r>
          </a:p>
          <a:p>
            <a:pPr lvl="1">
              <a:lnSpc>
                <a:spcPct val="100000"/>
              </a:lnSpc>
              <a:spcBef>
                <a:spcPts val="0"/>
              </a:spcBef>
            </a:pPr>
            <a:r>
              <a:rPr lang="en-GB" dirty="0">
                <a:solidFill>
                  <a:schemeClr val="tx1"/>
                </a:solidFill>
                <a:latin typeface="Calibri" panose="020F0502020204030204" pitchFamily="34" charset="0"/>
                <a:cs typeface="Calibri" panose="020F0502020204030204" pitchFamily="34" charset="0"/>
              </a:rPr>
              <a:t>Undermining the integrity of examinations/assessments</a:t>
            </a:r>
          </a:p>
        </p:txBody>
      </p:sp>
    </p:spTree>
    <p:extLst>
      <p:ext uri="{BB962C8B-B14F-4D97-AF65-F5344CB8AC3E}">
        <p14:creationId xmlns:p14="http://schemas.microsoft.com/office/powerpoint/2010/main" val="28150869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Malpractice</a:t>
            </a:r>
          </a:p>
        </p:txBody>
      </p:sp>
      <p:sp>
        <p:nvSpPr>
          <p:cNvPr id="3" name="Text Placeholder 2"/>
          <p:cNvSpPr>
            <a:spLocks noGrp="1"/>
          </p:cNvSpPr>
          <p:nvPr>
            <p:ph type="body" idx="1"/>
          </p:nvPr>
        </p:nvSpPr>
        <p:spPr>
          <a:xfrm>
            <a:off x="311700" y="1152474"/>
            <a:ext cx="8520600" cy="3587305"/>
          </a:xfrm>
        </p:spPr>
        <p:txBody>
          <a:bodyPr/>
          <a:lstStyle/>
          <a:p>
            <a:pPr lvl="0">
              <a:lnSpc>
                <a:spcPct val="100000"/>
              </a:lnSpc>
              <a:spcAft>
                <a:spcPts val="600"/>
              </a:spcAft>
            </a:pPr>
            <a:r>
              <a:rPr lang="en-GB" sz="2000" dirty="0">
                <a:solidFill>
                  <a:schemeClr val="tx1"/>
                </a:solidFill>
                <a:latin typeface="Calibri" panose="020F0502020204030204" pitchFamily="34" charset="0"/>
                <a:cs typeface="Calibri" panose="020F0502020204030204" pitchFamily="34" charset="0"/>
              </a:rPr>
              <a:t>You need to know that the following would be malpractice: </a:t>
            </a:r>
          </a:p>
          <a:p>
            <a:pPr lvl="1">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copying or allowing work to be copied</a:t>
            </a:r>
          </a:p>
          <a:p>
            <a:pPr lvl="2">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e.g. posting written work on social networking sites prior to an examination/assessment; </a:t>
            </a:r>
          </a:p>
          <a:p>
            <a:pPr lvl="1">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collusion: allowing others to help produce your work or helping others with theirs; </a:t>
            </a:r>
          </a:p>
          <a:p>
            <a:pPr lvl="1">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asking others about what questions your exam will include (even if no one tells you); </a:t>
            </a:r>
          </a:p>
          <a:p>
            <a:pPr lvl="1">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having or sharing details about exam questions before the exam</a:t>
            </a:r>
          </a:p>
          <a:p>
            <a:pPr lvl="2">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whether you think these are real or fake</a:t>
            </a:r>
          </a:p>
          <a:p>
            <a:pPr lvl="1">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not telling exam boards or your school/college about exam information being shared. </a:t>
            </a:r>
          </a:p>
        </p:txBody>
      </p:sp>
    </p:spTree>
    <p:extLst>
      <p:ext uri="{BB962C8B-B14F-4D97-AF65-F5344CB8AC3E}">
        <p14:creationId xmlns:p14="http://schemas.microsoft.com/office/powerpoint/2010/main" val="25207346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1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latin typeface="Calibri"/>
                <a:ea typeface="Calibri"/>
                <a:cs typeface="Calibri"/>
                <a:sym typeface="Calibri"/>
              </a:rPr>
              <a:t>Malpractice</a:t>
            </a:r>
            <a:endParaRPr dirty="0">
              <a:latin typeface="Calibri"/>
              <a:ea typeface="Calibri"/>
              <a:cs typeface="Calibri"/>
              <a:sym typeface="Calibri"/>
            </a:endParaRPr>
          </a:p>
        </p:txBody>
      </p:sp>
      <p:sp>
        <p:nvSpPr>
          <p:cNvPr id="121" name="Google Shape;121;p11"/>
          <p:cNvSpPr txBox="1">
            <a:spLocks noGrp="1"/>
          </p:cNvSpPr>
          <p:nvPr>
            <p:ph type="body" idx="1"/>
          </p:nvPr>
        </p:nvSpPr>
        <p:spPr>
          <a:xfrm>
            <a:off x="311700" y="1017726"/>
            <a:ext cx="8520600" cy="4015668"/>
          </a:xfrm>
          <a:prstGeom prst="rect">
            <a:avLst/>
          </a:prstGeom>
          <a:noFill/>
          <a:ln>
            <a:noFill/>
          </a:ln>
        </p:spPr>
        <p:txBody>
          <a:bodyPr spcFirstLastPara="1" wrap="square" lIns="91425" tIns="91425" rIns="91425" bIns="91425" anchor="t" anchorCtr="0">
            <a:noAutofit/>
          </a:bodyPr>
          <a:lstStyle/>
          <a:p>
            <a:pPr marL="0" lvl="0" indent="0" algn="ctr" rtl="0">
              <a:lnSpc>
                <a:spcPct val="100000"/>
              </a:lnSpc>
              <a:buSzPts val="1800"/>
              <a:buNone/>
            </a:pPr>
            <a:r>
              <a:rPr lang="en-GB" dirty="0">
                <a:solidFill>
                  <a:srgbClr val="000000"/>
                </a:solidFill>
                <a:latin typeface="Calibri"/>
                <a:ea typeface="Calibri"/>
                <a:cs typeface="Calibri"/>
                <a:sym typeface="Calibri"/>
              </a:rPr>
              <a:t>There are severe penalties for malpractice.</a:t>
            </a:r>
          </a:p>
          <a:p>
            <a:pPr marL="0" lvl="0" indent="0" algn="ctr" rtl="0">
              <a:lnSpc>
                <a:spcPct val="100000"/>
              </a:lnSpc>
              <a:buSzPts val="1800"/>
              <a:buNone/>
            </a:pPr>
            <a:r>
              <a:rPr lang="en-GB" b="1" dirty="0">
                <a:solidFill>
                  <a:srgbClr val="FF0000"/>
                </a:solidFill>
                <a:latin typeface="Calibri"/>
                <a:ea typeface="Calibri"/>
                <a:cs typeface="Calibri"/>
                <a:sym typeface="Calibri"/>
              </a:rPr>
              <a:t>You could be disqualified from your exams.</a:t>
            </a:r>
            <a:endParaRPr b="1" dirty="0">
              <a:solidFill>
                <a:srgbClr val="FF0000"/>
              </a:solidFill>
              <a:latin typeface="Calibri"/>
              <a:ea typeface="Calibri"/>
              <a:cs typeface="Calibri"/>
              <a:sym typeface="Calibri"/>
            </a:endParaRPr>
          </a:p>
          <a:p>
            <a:pPr marL="0" lvl="0" indent="0" algn="l" rtl="0">
              <a:lnSpc>
                <a:spcPct val="100000"/>
              </a:lnSpc>
              <a:buSzPts val="1800"/>
              <a:buNone/>
            </a:pPr>
            <a:endParaRPr lang="en-GB" dirty="0">
              <a:solidFill>
                <a:srgbClr val="000000"/>
              </a:solidFill>
              <a:latin typeface="Calibri"/>
              <a:ea typeface="Calibri"/>
              <a:cs typeface="Calibri"/>
              <a:sym typeface="Calibri"/>
            </a:endParaRPr>
          </a:p>
          <a:p>
            <a:pPr marL="0" lvl="0" indent="0" algn="l" rtl="0">
              <a:lnSpc>
                <a:spcPct val="100000"/>
              </a:lnSpc>
              <a:buSzPts val="1800"/>
              <a:buNone/>
            </a:pPr>
            <a:r>
              <a:rPr lang="en-GB" dirty="0">
                <a:solidFill>
                  <a:srgbClr val="000000"/>
                </a:solidFill>
                <a:latin typeface="Calibri"/>
                <a:ea typeface="Calibri"/>
                <a:cs typeface="Calibri"/>
                <a:sym typeface="Calibri"/>
              </a:rPr>
              <a:t>Examples of malpractice:</a:t>
            </a:r>
          </a:p>
          <a:p>
            <a:pPr marL="0" lvl="0" indent="0" algn="l" rtl="0">
              <a:lnSpc>
                <a:spcPct val="100000"/>
              </a:lnSpc>
              <a:buSzPts val="1800"/>
              <a:buNone/>
            </a:pPr>
            <a:endParaRPr dirty="0">
              <a:solidFill>
                <a:srgbClr val="000000"/>
              </a:solidFill>
              <a:latin typeface="Calibri"/>
              <a:ea typeface="Calibri"/>
              <a:cs typeface="Calibri"/>
              <a:sym typeface="Calibri"/>
            </a:endParaRPr>
          </a:p>
          <a:p>
            <a:pPr marL="457200" lvl="0" indent="-342900" algn="l" rtl="0">
              <a:lnSpc>
                <a:spcPct val="100000"/>
              </a:lnSpc>
              <a:buClr>
                <a:srgbClr val="000000"/>
              </a:buClr>
              <a:buSzPts val="1800"/>
              <a:buChar char="●"/>
            </a:pPr>
            <a:r>
              <a:rPr lang="en-GB" dirty="0">
                <a:solidFill>
                  <a:srgbClr val="000000"/>
                </a:solidFill>
                <a:latin typeface="Calibri"/>
                <a:ea typeface="Calibri"/>
                <a:cs typeface="Calibri"/>
                <a:sym typeface="Calibri"/>
              </a:rPr>
              <a:t>Possession of a mobile phone or smart enabled device - even if switched off</a:t>
            </a:r>
            <a:endParaRPr dirty="0">
              <a:solidFill>
                <a:srgbClr val="000000"/>
              </a:solidFill>
              <a:latin typeface="Calibri"/>
              <a:ea typeface="Calibri"/>
              <a:cs typeface="Calibri"/>
              <a:sym typeface="Calibri"/>
            </a:endParaRPr>
          </a:p>
          <a:p>
            <a:pPr marL="457200" lvl="0" indent="-342900" algn="l" rtl="0">
              <a:lnSpc>
                <a:spcPct val="100000"/>
              </a:lnSpc>
              <a:buClr>
                <a:srgbClr val="000000"/>
              </a:buClr>
              <a:buSzPts val="1800"/>
              <a:buFont typeface="Calibri"/>
              <a:buChar char="●"/>
            </a:pPr>
            <a:r>
              <a:rPr lang="en-GB" dirty="0">
                <a:solidFill>
                  <a:srgbClr val="000000"/>
                </a:solidFill>
                <a:latin typeface="Calibri"/>
                <a:ea typeface="Calibri"/>
                <a:cs typeface="Calibri"/>
                <a:sym typeface="Calibri"/>
              </a:rPr>
              <a:t>Writing/drawing obscene material</a:t>
            </a:r>
            <a:endParaRPr dirty="0">
              <a:solidFill>
                <a:srgbClr val="000000"/>
              </a:solidFill>
              <a:latin typeface="Calibri"/>
              <a:ea typeface="Calibri"/>
              <a:cs typeface="Calibri"/>
              <a:sym typeface="Calibri"/>
            </a:endParaRPr>
          </a:p>
          <a:p>
            <a:pPr marL="457200" lvl="0" indent="-342900" algn="l" rtl="0">
              <a:lnSpc>
                <a:spcPct val="100000"/>
              </a:lnSpc>
              <a:buClr>
                <a:srgbClr val="000000"/>
              </a:buClr>
              <a:buSzPts val="1800"/>
              <a:buFont typeface="Calibri"/>
              <a:buChar char="●"/>
            </a:pPr>
            <a:r>
              <a:rPr lang="en-GB" dirty="0">
                <a:solidFill>
                  <a:srgbClr val="000000"/>
                </a:solidFill>
                <a:latin typeface="Calibri"/>
                <a:ea typeface="Calibri"/>
                <a:cs typeface="Calibri"/>
                <a:sym typeface="Calibri"/>
              </a:rPr>
              <a:t>Talking/disrupting others</a:t>
            </a:r>
            <a:endParaRPr dirty="0">
              <a:solidFill>
                <a:srgbClr val="000000"/>
              </a:solidFill>
              <a:latin typeface="Calibri"/>
              <a:ea typeface="Calibri"/>
              <a:cs typeface="Calibri"/>
              <a:sym typeface="Calibri"/>
            </a:endParaRPr>
          </a:p>
          <a:p>
            <a:pPr marL="457200" lvl="0" indent="-342900" algn="l" rtl="0">
              <a:lnSpc>
                <a:spcPct val="100000"/>
              </a:lnSpc>
              <a:buClr>
                <a:srgbClr val="000000"/>
              </a:buClr>
              <a:buSzPts val="1800"/>
              <a:buFont typeface="Calibri"/>
              <a:buChar char="●"/>
            </a:pPr>
            <a:r>
              <a:rPr lang="en-GB" dirty="0">
                <a:solidFill>
                  <a:srgbClr val="000000"/>
                </a:solidFill>
                <a:latin typeface="Calibri"/>
                <a:ea typeface="Calibri"/>
                <a:cs typeface="Calibri"/>
                <a:sym typeface="Calibri"/>
              </a:rPr>
              <a:t>Possession of notes</a:t>
            </a:r>
            <a:endParaRPr dirty="0">
              <a:solidFill>
                <a:srgbClr val="000000"/>
              </a:solidFill>
              <a:latin typeface="Calibri"/>
              <a:ea typeface="Calibri"/>
              <a:cs typeface="Calibri"/>
              <a:sym typeface="Calibri"/>
            </a:endParaRPr>
          </a:p>
          <a:p>
            <a:pPr marL="457200" lvl="0" indent="-342900" algn="l" rtl="0">
              <a:lnSpc>
                <a:spcPct val="100000"/>
              </a:lnSpc>
              <a:buClr>
                <a:srgbClr val="000000"/>
              </a:buClr>
              <a:buSzPts val="1800"/>
              <a:buFont typeface="Calibri"/>
              <a:buChar char="●"/>
            </a:pPr>
            <a:r>
              <a:rPr lang="en-GB" dirty="0">
                <a:solidFill>
                  <a:srgbClr val="000000"/>
                </a:solidFill>
                <a:latin typeface="Calibri"/>
                <a:ea typeface="Calibri"/>
                <a:cs typeface="Calibri"/>
                <a:sym typeface="Calibri"/>
              </a:rPr>
              <a:t>Writing on hands/skins</a:t>
            </a:r>
            <a:endParaRPr dirty="0"/>
          </a:p>
          <a:p>
            <a:pPr marL="457200" lvl="0" indent="-342900" algn="l" rtl="0">
              <a:lnSpc>
                <a:spcPct val="100000"/>
              </a:lnSpc>
              <a:buClr>
                <a:srgbClr val="000000"/>
              </a:buClr>
              <a:buSzPts val="1800"/>
              <a:buFont typeface="Calibri"/>
              <a:buChar char="●"/>
            </a:pPr>
            <a:r>
              <a:rPr lang="en-GB" dirty="0">
                <a:solidFill>
                  <a:srgbClr val="000000"/>
                </a:solidFill>
                <a:latin typeface="Calibri"/>
                <a:ea typeface="Calibri"/>
                <a:cs typeface="Calibri"/>
                <a:sym typeface="Calibri"/>
              </a:rPr>
              <a:t>Possession of a Watch</a:t>
            </a:r>
          </a:p>
          <a:p>
            <a:pPr marL="457200" lvl="0" indent="-342900" algn="l" rtl="0">
              <a:lnSpc>
                <a:spcPct val="100000"/>
              </a:lnSpc>
              <a:buClr>
                <a:srgbClr val="000000"/>
              </a:buClr>
              <a:buSzPts val="1800"/>
              <a:buFont typeface="Calibri"/>
              <a:buChar char="●"/>
            </a:pPr>
            <a:r>
              <a:rPr lang="en-GB" dirty="0">
                <a:solidFill>
                  <a:srgbClr val="000000"/>
                </a:solidFill>
                <a:latin typeface="Calibri"/>
                <a:ea typeface="Calibri"/>
                <a:cs typeface="Calibri"/>
                <a:sym typeface="Calibri"/>
              </a:rPr>
              <a:t>Offensive Language</a:t>
            </a:r>
          </a:p>
          <a:p>
            <a:pPr marL="114300" lvl="0" indent="0" algn="l" rtl="0">
              <a:lnSpc>
                <a:spcPct val="100000"/>
              </a:lnSpc>
              <a:buClr>
                <a:srgbClr val="000000"/>
              </a:buClr>
              <a:buSzPts val="1800"/>
              <a:buNone/>
            </a:pPr>
            <a:endParaRPr dirty="0">
              <a:solidFill>
                <a:srgbClr val="000000"/>
              </a:solidFill>
              <a:latin typeface="Calibri"/>
              <a:ea typeface="Calibri"/>
              <a:cs typeface="Calibri"/>
              <a:sym typeface="Calibri"/>
            </a:endParaRPr>
          </a:p>
          <a:p>
            <a:pPr marL="0" lvl="0" indent="0" algn="ctr" rtl="0">
              <a:lnSpc>
                <a:spcPct val="100000"/>
              </a:lnSpc>
              <a:buSzPts val="1800"/>
              <a:buNone/>
            </a:pPr>
            <a:r>
              <a:rPr lang="en-GB" b="1" dirty="0">
                <a:solidFill>
                  <a:srgbClr val="FF0000"/>
                </a:solidFill>
                <a:latin typeface="Calibri"/>
                <a:ea typeface="Calibri"/>
                <a:cs typeface="Calibri"/>
                <a:sym typeface="Calibri"/>
              </a:rPr>
              <a:t>Please check your pockets before you go into every exam</a:t>
            </a:r>
            <a:endParaRPr b="1" dirty="0">
              <a:solidFill>
                <a:srgbClr val="FF0000"/>
              </a:solidFill>
              <a:latin typeface="Calibri"/>
              <a:ea typeface="Calibri"/>
              <a:cs typeface="Calibri"/>
              <a:sym typeface="Calibri"/>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1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latin typeface="Calibri"/>
                <a:ea typeface="Calibri"/>
                <a:cs typeface="Calibri"/>
                <a:sym typeface="Calibri"/>
              </a:rPr>
              <a:t>Consequences of Malpractice</a:t>
            </a:r>
            <a:endParaRPr dirty="0">
              <a:latin typeface="Calibri"/>
              <a:ea typeface="Calibri"/>
              <a:cs typeface="Calibri"/>
              <a:sym typeface="Calibri"/>
            </a:endParaRPr>
          </a:p>
        </p:txBody>
      </p:sp>
      <p:sp>
        <p:nvSpPr>
          <p:cNvPr id="127" name="Google Shape;127;p12"/>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p>
            <a:pPr marL="114300" lvl="0" indent="0">
              <a:buClr>
                <a:srgbClr val="000000"/>
              </a:buClr>
              <a:buNone/>
            </a:pPr>
            <a:r>
              <a:rPr lang="en-GB" dirty="0">
                <a:solidFill>
                  <a:srgbClr val="000000"/>
                </a:solidFill>
                <a:latin typeface="Calibri"/>
                <a:ea typeface="Calibri"/>
                <a:cs typeface="Calibri"/>
                <a:sym typeface="Calibri"/>
              </a:rPr>
              <a:t>If you are caught or suspected of committing malpractice, then an investigation will take place, we are obliged to report it to the Exam Boards and they will make the decision on sanction.</a:t>
            </a:r>
          </a:p>
          <a:p>
            <a:pPr marL="114300" lvl="0" indent="0" algn="l" rtl="0">
              <a:lnSpc>
                <a:spcPct val="115000"/>
              </a:lnSpc>
              <a:spcBef>
                <a:spcPts val="0"/>
              </a:spcBef>
              <a:spcAft>
                <a:spcPts val="0"/>
              </a:spcAft>
              <a:buClr>
                <a:srgbClr val="000000"/>
              </a:buClr>
              <a:buSzPts val="1800"/>
              <a:buNone/>
            </a:pPr>
            <a:endParaRPr lang="en-GB" dirty="0">
              <a:solidFill>
                <a:srgbClr val="000000"/>
              </a:solidFill>
              <a:latin typeface="Calibri"/>
              <a:ea typeface="Calibri"/>
              <a:cs typeface="Calibri"/>
              <a:sym typeface="Calibri"/>
            </a:endParaRPr>
          </a:p>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Written warning</a:t>
            </a:r>
            <a:endParaRPr dirty="0">
              <a:solidFill>
                <a:srgbClr val="000000"/>
              </a:solidFill>
              <a:latin typeface="Calibri"/>
              <a:ea typeface="Calibri"/>
              <a:cs typeface="Calibri"/>
              <a:sym typeface="Calibri"/>
            </a:endParaRPr>
          </a:p>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Loss of marks for that paper</a:t>
            </a:r>
            <a:endParaRPr dirty="0">
              <a:solidFill>
                <a:srgbClr val="000000"/>
              </a:solidFill>
              <a:latin typeface="Calibri"/>
              <a:ea typeface="Calibri"/>
              <a:cs typeface="Calibri"/>
              <a:sym typeface="Calibri"/>
            </a:endParaRPr>
          </a:p>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Loss of marks for that subject</a:t>
            </a:r>
            <a:endParaRPr dirty="0">
              <a:solidFill>
                <a:srgbClr val="000000"/>
              </a:solidFill>
              <a:latin typeface="Calibri"/>
              <a:ea typeface="Calibri"/>
              <a:cs typeface="Calibri"/>
              <a:sym typeface="Calibri"/>
            </a:endParaRPr>
          </a:p>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Loss of marks for all exams with the that exam board</a:t>
            </a:r>
            <a:endParaRPr dirty="0">
              <a:solidFill>
                <a:srgbClr val="000000"/>
              </a:solidFill>
              <a:latin typeface="Calibri"/>
              <a:ea typeface="Calibri"/>
              <a:cs typeface="Calibri"/>
              <a:sym typeface="Calibri"/>
            </a:endParaRPr>
          </a:p>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All exams cancelled for all exam boards</a:t>
            </a:r>
            <a:endParaRPr dirty="0">
              <a:solidFill>
                <a:srgbClr val="000000"/>
              </a:solidFill>
              <a:latin typeface="Calibri"/>
              <a:ea typeface="Calibri"/>
              <a:cs typeface="Calibri"/>
              <a:sym typeface="Calibri"/>
            </a:endParaRPr>
          </a:p>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Banned from taking exams for 1-5 years</a:t>
            </a:r>
            <a:endParaRPr dirty="0">
              <a:solidFill>
                <a:srgbClr val="000000"/>
              </a:solidFill>
              <a:latin typeface="Calibri"/>
              <a:ea typeface="Calibri"/>
              <a:cs typeface="Calibri"/>
              <a:sym typeface="Calibri"/>
            </a:endParaRPr>
          </a:p>
        </p:txBody>
      </p:sp>
      <p:sp>
        <p:nvSpPr>
          <p:cNvPr id="128" name="Google Shape;128;p12"/>
          <p:cNvSpPr txBox="1"/>
          <p:nvPr/>
        </p:nvSpPr>
        <p:spPr>
          <a:xfrm>
            <a:off x="6082018" y="2592198"/>
            <a:ext cx="2750282" cy="1661963"/>
          </a:xfrm>
          <a:prstGeom prst="rect">
            <a:avLst/>
          </a:prstGeom>
          <a:noFill/>
          <a:ln>
            <a:noFill/>
          </a:ln>
        </p:spPr>
        <p:txBody>
          <a:bodyPr spcFirstLastPara="1" wrap="square" lIns="91425" tIns="91425" rIns="91425" bIns="91425" anchor="t" anchorCtr="0">
            <a:spAutoFit/>
          </a:bodyPr>
          <a:lstStyle/>
          <a:p>
            <a:pPr marL="0" marR="0" lvl="0" indent="0" algn="ctr" rtl="0">
              <a:lnSpc>
                <a:spcPct val="100000"/>
              </a:lnSpc>
              <a:spcBef>
                <a:spcPts val="0"/>
              </a:spcBef>
              <a:spcAft>
                <a:spcPts val="0"/>
              </a:spcAft>
              <a:buClr>
                <a:srgbClr val="000000"/>
              </a:buClr>
              <a:buSzPts val="1600"/>
              <a:buFont typeface="Arial"/>
              <a:buNone/>
            </a:pPr>
            <a:r>
              <a:rPr lang="en-GB" sz="1600" b="1" i="0" u="none" strike="noStrike" cap="none" dirty="0">
                <a:solidFill>
                  <a:srgbClr val="FF0000"/>
                </a:solidFill>
                <a:latin typeface="Arial"/>
                <a:ea typeface="Arial"/>
                <a:cs typeface="Arial"/>
                <a:sym typeface="Arial"/>
              </a:rPr>
              <a:t>In 2019 1,560 students had their papers zeroed due to malpractice.</a:t>
            </a:r>
          </a:p>
          <a:p>
            <a:pPr marL="0" marR="0" lvl="0" indent="0" algn="ctr" rtl="0">
              <a:lnSpc>
                <a:spcPct val="100000"/>
              </a:lnSpc>
              <a:spcBef>
                <a:spcPts val="0"/>
              </a:spcBef>
              <a:spcAft>
                <a:spcPts val="0"/>
              </a:spcAft>
              <a:buClr>
                <a:srgbClr val="000000"/>
              </a:buClr>
              <a:buSzPts val="1600"/>
              <a:buFont typeface="Arial"/>
              <a:buNone/>
            </a:pPr>
            <a:endParaRPr sz="1600" b="1" i="0" u="none" strike="noStrike" cap="none" dirty="0">
              <a:solidFill>
                <a:srgbClr val="FF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1600"/>
              <a:buFont typeface="Arial"/>
              <a:buNone/>
            </a:pPr>
            <a:r>
              <a:rPr lang="en-GB" sz="1600" b="1" i="0" u="none" strike="noStrike" cap="none" dirty="0">
                <a:solidFill>
                  <a:srgbClr val="FF0000"/>
                </a:solidFill>
                <a:latin typeface="Arial"/>
                <a:ea typeface="Arial"/>
                <a:cs typeface="Arial"/>
                <a:sym typeface="Arial"/>
              </a:rPr>
              <a:t>46% of those were due to mobile phones</a:t>
            </a:r>
            <a:endParaRPr sz="1600" b="1" i="0" u="none" strike="noStrike" cap="none" dirty="0">
              <a:solidFill>
                <a:srgbClr val="FF0000"/>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1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latin typeface="Calibri"/>
                <a:ea typeface="Calibri"/>
                <a:cs typeface="Calibri"/>
                <a:sym typeface="Calibri"/>
              </a:rPr>
              <a:t>Unauthorised Items</a:t>
            </a:r>
            <a:endParaRPr dirty="0">
              <a:latin typeface="Calibri"/>
              <a:ea typeface="Calibri"/>
              <a:cs typeface="Calibri"/>
              <a:sym typeface="Calibri"/>
            </a:endParaRPr>
          </a:p>
        </p:txBody>
      </p:sp>
      <p:sp>
        <p:nvSpPr>
          <p:cNvPr id="134" name="Google Shape;134;p13"/>
          <p:cNvSpPr txBox="1">
            <a:spLocks noGrp="1"/>
          </p:cNvSpPr>
          <p:nvPr>
            <p:ph type="body" idx="1"/>
          </p:nvPr>
        </p:nvSpPr>
        <p:spPr>
          <a:xfrm>
            <a:off x="311700" y="1152474"/>
            <a:ext cx="8520600" cy="3809269"/>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0"/>
              </a:spcAft>
              <a:buSzPts val="1800"/>
              <a:buNone/>
            </a:pPr>
            <a:r>
              <a:rPr lang="en-GB" dirty="0">
                <a:solidFill>
                  <a:schemeClr val="dk1"/>
                </a:solidFill>
                <a:latin typeface="Calibri"/>
                <a:ea typeface="Calibri"/>
                <a:cs typeface="Calibri"/>
                <a:sym typeface="Calibri"/>
              </a:rPr>
              <a:t>The following are not allowed in the exam room:</a:t>
            </a:r>
            <a:endParaRPr dirty="0">
              <a:solidFill>
                <a:schemeClr val="dk1"/>
              </a:solidFill>
              <a:latin typeface="Calibri"/>
              <a:ea typeface="Calibri"/>
              <a:cs typeface="Calibri"/>
              <a:sym typeface="Calibri"/>
            </a:endParaRPr>
          </a:p>
          <a:p>
            <a:pPr marL="457200" lvl="0" indent="-342900" algn="l" rtl="0">
              <a:lnSpc>
                <a:spcPct val="115000"/>
              </a:lnSpc>
              <a:spcBef>
                <a:spcPts val="160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Mobile phones, other smart enabled device, watches</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Non transparent water bottles/pencil cases</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Gel Pens</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err="1">
                <a:solidFill>
                  <a:schemeClr val="dk1"/>
                </a:solidFill>
                <a:latin typeface="Calibri"/>
                <a:ea typeface="Calibri"/>
                <a:cs typeface="Calibri"/>
                <a:sym typeface="Calibri"/>
              </a:rPr>
              <a:t>Tippex</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Earphones/plugs</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Food</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Writing on hands/skin</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Labels on water bottles</a:t>
            </a:r>
            <a:endParaRPr dirty="0">
              <a:solidFill>
                <a:schemeClr val="dk1"/>
              </a:solidFill>
              <a:latin typeface="Calibri"/>
              <a:ea typeface="Calibri"/>
              <a:cs typeface="Calibri"/>
              <a:sym typeface="Calibri"/>
            </a:endParaRPr>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Notes of any sort - check your pockets</a:t>
            </a:r>
            <a:endParaRPr dirty="0"/>
          </a:p>
          <a:p>
            <a:pPr marL="457200" lvl="0" indent="-342900" algn="l" rtl="0">
              <a:lnSpc>
                <a:spcPct val="115000"/>
              </a:lnSpc>
              <a:spcBef>
                <a:spcPts val="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Watches</a:t>
            </a:r>
            <a:endParaRPr dirty="0">
              <a:solidFill>
                <a:schemeClr val="dk1"/>
              </a:solidFill>
              <a:latin typeface="Calibri"/>
              <a:ea typeface="Calibri"/>
              <a:cs typeface="Calibri"/>
              <a:sym typeface="Calibri"/>
            </a:endParaRPr>
          </a:p>
          <a:p>
            <a:pPr marL="457200" lvl="0" indent="0" algn="l" rtl="0">
              <a:lnSpc>
                <a:spcPct val="115000"/>
              </a:lnSpc>
              <a:spcBef>
                <a:spcPts val="1600"/>
              </a:spcBef>
              <a:spcAft>
                <a:spcPts val="1600"/>
              </a:spcAft>
              <a:buSzPts val="1800"/>
              <a:buNone/>
            </a:pPr>
            <a:endParaRPr dirty="0">
              <a:solidFill>
                <a:schemeClr val="dk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latin typeface="Calibri" panose="020F0502020204030204" pitchFamily="34" charset="0"/>
                <a:cs typeface="Calibri" panose="020F0502020204030204" pitchFamily="34" charset="0"/>
              </a:rPr>
              <a:t>If you are ill on the day of an exam</a:t>
            </a:r>
            <a:br>
              <a:rPr lang="en-GB" dirty="0"/>
            </a:br>
            <a:br>
              <a:rPr lang="en-GB" dirty="0"/>
            </a:br>
            <a:endParaRPr dirty="0"/>
          </a:p>
        </p:txBody>
      </p:sp>
      <p:sp>
        <p:nvSpPr>
          <p:cNvPr id="142" name="Google Shape;142;p14"/>
          <p:cNvSpPr txBox="1">
            <a:spLocks noGrp="1"/>
          </p:cNvSpPr>
          <p:nvPr>
            <p:ph type="body" idx="1"/>
          </p:nvPr>
        </p:nvSpPr>
        <p:spPr>
          <a:xfrm>
            <a:off x="311700" y="1152475"/>
            <a:ext cx="8637428" cy="3679584"/>
          </a:xfrm>
          <a:prstGeom prst="rect">
            <a:avLst/>
          </a:prstGeom>
          <a:noFill/>
          <a:ln>
            <a:noFill/>
          </a:ln>
        </p:spPr>
        <p:txBody>
          <a:bodyPr spcFirstLastPara="1" wrap="square" lIns="91425" tIns="91425" rIns="91425" bIns="91425" anchor="t" anchorCtr="0">
            <a:noAutofit/>
          </a:bodyPr>
          <a:lstStyle/>
          <a:p>
            <a:pPr>
              <a:lnSpc>
                <a:spcPct val="100000"/>
              </a:lnSpc>
              <a:spcAft>
                <a:spcPts val="600"/>
              </a:spcAft>
            </a:pPr>
            <a:r>
              <a:rPr lang="en-GB" sz="1600" dirty="0">
                <a:solidFill>
                  <a:schemeClr val="tx1"/>
                </a:solidFill>
                <a:latin typeface="Calibri" panose="020F0502020204030204" pitchFamily="34" charset="0"/>
                <a:cs typeface="Calibri" panose="020F0502020204030204" pitchFamily="34" charset="0"/>
              </a:rPr>
              <a:t>If you are feeling unwell on the day of your exam, we suggest you come into school and we can assess the situation when you arrive.</a:t>
            </a:r>
          </a:p>
          <a:p>
            <a:pPr>
              <a:lnSpc>
                <a:spcPct val="100000"/>
              </a:lnSpc>
              <a:spcAft>
                <a:spcPts val="600"/>
              </a:spcAft>
            </a:pPr>
            <a:r>
              <a:rPr lang="en-GB" sz="1600" dirty="0">
                <a:solidFill>
                  <a:schemeClr val="tx1"/>
                </a:solidFill>
                <a:latin typeface="Calibri" panose="020F0502020204030204" pitchFamily="34" charset="0"/>
                <a:cs typeface="Calibri" panose="020F0502020204030204" pitchFamily="34" charset="0"/>
              </a:rPr>
              <a:t>In most cases, it is better to take the exam if you can.</a:t>
            </a:r>
            <a:endParaRPr sz="2000" dirty="0">
              <a:solidFill>
                <a:schemeClr val="tx1"/>
              </a:solidFill>
              <a:latin typeface="Calibri" panose="020F0502020204030204" pitchFamily="34" charset="0"/>
              <a:cs typeface="Calibri" panose="020F0502020204030204" pitchFamily="34" charset="0"/>
            </a:endParaRPr>
          </a:p>
          <a:p>
            <a:pPr>
              <a:lnSpc>
                <a:spcPct val="100000"/>
              </a:lnSpc>
              <a:spcAft>
                <a:spcPts val="600"/>
              </a:spcAft>
            </a:pPr>
            <a:r>
              <a:rPr lang="en-GB" sz="1600" dirty="0">
                <a:solidFill>
                  <a:schemeClr val="tx1"/>
                </a:solidFill>
                <a:latin typeface="Calibri" panose="020F0502020204030204" pitchFamily="34" charset="0"/>
                <a:cs typeface="Calibri" panose="020F0502020204030204" pitchFamily="34" charset="0"/>
              </a:rPr>
              <a:t>You </a:t>
            </a:r>
            <a:r>
              <a:rPr lang="en-GB" sz="1600" b="1" u="sng" dirty="0">
                <a:solidFill>
                  <a:schemeClr val="tx1"/>
                </a:solidFill>
                <a:latin typeface="Calibri" panose="020F0502020204030204" pitchFamily="34" charset="0"/>
                <a:cs typeface="Calibri" panose="020F0502020204030204" pitchFamily="34" charset="0"/>
              </a:rPr>
              <a:t>CANNOT</a:t>
            </a:r>
            <a:r>
              <a:rPr lang="en-GB" sz="1600" dirty="0">
                <a:solidFill>
                  <a:schemeClr val="tx1"/>
                </a:solidFill>
                <a:latin typeface="Calibri" panose="020F0502020204030204" pitchFamily="34" charset="0"/>
                <a:cs typeface="Calibri" panose="020F0502020204030204" pitchFamily="34" charset="0"/>
              </a:rPr>
              <a:t> sit the exam at another time.</a:t>
            </a:r>
            <a:endParaRPr sz="2000" dirty="0">
              <a:solidFill>
                <a:schemeClr val="tx1"/>
              </a:solidFill>
              <a:latin typeface="Calibri" panose="020F0502020204030204" pitchFamily="34" charset="0"/>
              <a:cs typeface="Calibri" panose="020F0502020204030204" pitchFamily="34" charset="0"/>
            </a:endParaRPr>
          </a:p>
          <a:p>
            <a:pPr>
              <a:lnSpc>
                <a:spcPct val="100000"/>
              </a:lnSpc>
              <a:spcAft>
                <a:spcPts val="600"/>
              </a:spcAft>
            </a:pPr>
            <a:r>
              <a:rPr lang="en-GB" sz="1600" dirty="0">
                <a:solidFill>
                  <a:schemeClr val="tx1"/>
                </a:solidFill>
                <a:latin typeface="Calibri" panose="020F0502020204030204" pitchFamily="34" charset="0"/>
                <a:cs typeface="Calibri" panose="020F0502020204030204" pitchFamily="34" charset="0"/>
              </a:rPr>
              <a:t>If you are ill and unable to attend the exam, it is vital you phone the school first thing in the morning and ask to speak to the Exams Officer.</a:t>
            </a:r>
          </a:p>
          <a:p>
            <a:pPr>
              <a:lnSpc>
                <a:spcPct val="100000"/>
              </a:lnSpc>
              <a:spcAft>
                <a:spcPts val="600"/>
              </a:spcAft>
            </a:pPr>
            <a:r>
              <a:rPr lang="en-GB" sz="1600" dirty="0">
                <a:solidFill>
                  <a:schemeClr val="tx1"/>
                </a:solidFill>
                <a:latin typeface="Calibri" panose="020F0502020204030204" pitchFamily="34" charset="0"/>
                <a:cs typeface="Calibri" panose="020F0502020204030204" pitchFamily="34" charset="0"/>
              </a:rPr>
              <a:t>If you are absent from an exam due to illness, you will be required to complete a Self Declaration Form which will be submitted to the Exam Board.</a:t>
            </a:r>
            <a:endParaRPr sz="2000" dirty="0">
              <a:solidFill>
                <a:schemeClr val="tx1"/>
              </a:solidFill>
              <a:latin typeface="Calibri" panose="020F0502020204030204" pitchFamily="34" charset="0"/>
              <a:cs typeface="Calibri" panose="020F0502020204030204" pitchFamily="34" charset="0"/>
            </a:endParaRPr>
          </a:p>
          <a:p>
            <a:pPr>
              <a:lnSpc>
                <a:spcPct val="100000"/>
              </a:lnSpc>
              <a:spcAft>
                <a:spcPts val="600"/>
              </a:spcAft>
            </a:pPr>
            <a:r>
              <a:rPr lang="en-GB" sz="1600" dirty="0">
                <a:solidFill>
                  <a:schemeClr val="tx1"/>
                </a:solidFill>
                <a:latin typeface="Calibri" panose="020F0502020204030204" pitchFamily="34" charset="0"/>
                <a:cs typeface="Calibri" panose="020F0502020204030204" pitchFamily="34" charset="0"/>
              </a:rPr>
              <a:t>If you do not attend an exam without a valid reason you may forfeit your chance of a grade in that subject and it is possible that you will be charged the entry fee for the exam.</a:t>
            </a:r>
            <a:endParaRPr sz="2000" dirty="0">
              <a:solidFill>
                <a:schemeClr val="tx1"/>
              </a:solidFill>
              <a:latin typeface="Calibri" panose="020F0502020204030204" pitchFamily="34" charset="0"/>
              <a:cs typeface="Calibri" panose="020F0502020204030204" pitchFamily="34" charset="0"/>
            </a:endParaRPr>
          </a:p>
          <a:p>
            <a:pPr>
              <a:lnSpc>
                <a:spcPct val="100000"/>
              </a:lnSpc>
              <a:spcAft>
                <a:spcPts val="600"/>
              </a:spcAft>
            </a:pPr>
            <a:r>
              <a:rPr lang="en-GB" sz="1600" dirty="0">
                <a:solidFill>
                  <a:schemeClr val="tx1"/>
                </a:solidFill>
                <a:latin typeface="Calibri" panose="020F0502020204030204" pitchFamily="34" charset="0"/>
                <a:cs typeface="Calibri" panose="020F0502020204030204" pitchFamily="34" charset="0"/>
              </a:rPr>
              <a:t>If in doubt – phone the school.</a:t>
            </a:r>
            <a:endParaRPr sz="2000" dirty="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latin typeface="Calibri" panose="020F0502020204030204" pitchFamily="34" charset="0"/>
                <a:cs typeface="Calibri" panose="020F0502020204030204" pitchFamily="34" charset="0"/>
              </a:rPr>
              <a:t>If I’m late, can I still sit the exam?</a:t>
            </a:r>
            <a:endParaRPr dirty="0">
              <a:latin typeface="Calibri" panose="020F0502020204030204" pitchFamily="34" charset="0"/>
              <a:cs typeface="Calibri" panose="020F0502020204030204" pitchFamily="34" charset="0"/>
            </a:endParaRPr>
          </a:p>
        </p:txBody>
      </p:sp>
      <p:sp>
        <p:nvSpPr>
          <p:cNvPr id="149" name="Google Shape;149;p15"/>
          <p:cNvSpPr txBox="1">
            <a:spLocks noGrp="1"/>
          </p:cNvSpPr>
          <p:nvPr>
            <p:ph type="body" idx="1"/>
          </p:nvPr>
        </p:nvSpPr>
        <p:spPr>
          <a:xfrm>
            <a:off x="311700" y="1152475"/>
            <a:ext cx="8520600" cy="2212817"/>
          </a:xfrm>
          <a:prstGeom prst="rect">
            <a:avLst/>
          </a:prstGeom>
          <a:noFill/>
          <a:ln>
            <a:noFill/>
          </a:ln>
        </p:spPr>
        <p:txBody>
          <a:bodyPr spcFirstLastPara="1" wrap="square" lIns="91425" tIns="91425" rIns="91425" bIns="91425" anchor="t" anchorCtr="0">
            <a:noAutofit/>
          </a:bodyPr>
          <a:lstStyle/>
          <a:p>
            <a:pPr>
              <a:lnSpc>
                <a:spcPct val="100000"/>
              </a:lnSpc>
            </a:pPr>
            <a:r>
              <a:rPr lang="en-GB" sz="1600" dirty="0">
                <a:solidFill>
                  <a:schemeClr val="tx1"/>
                </a:solidFill>
                <a:latin typeface="Calibri" panose="020F0502020204030204" pitchFamily="34" charset="0"/>
                <a:cs typeface="Calibri" panose="020F0502020204030204" pitchFamily="34" charset="0"/>
              </a:rPr>
              <a:t>If you think you are going to be late for the start of your exam, please contact the school to inform us.</a:t>
            </a:r>
            <a:endParaRPr dirty="0">
              <a:solidFill>
                <a:schemeClr val="tx1"/>
              </a:solidFill>
              <a:latin typeface="Calibri" panose="020F0502020204030204" pitchFamily="34" charset="0"/>
              <a:cs typeface="Calibri" panose="020F0502020204030204" pitchFamily="34" charset="0"/>
            </a:endParaRPr>
          </a:p>
          <a:p>
            <a:pPr>
              <a:lnSpc>
                <a:spcPct val="100000"/>
              </a:lnSpc>
            </a:pPr>
            <a:endParaRPr sz="1600" dirty="0">
              <a:solidFill>
                <a:schemeClr val="tx1"/>
              </a:solidFill>
              <a:latin typeface="Calibri" panose="020F0502020204030204" pitchFamily="34" charset="0"/>
              <a:cs typeface="Calibri" panose="020F0502020204030204" pitchFamily="34" charset="0"/>
            </a:endParaRPr>
          </a:p>
          <a:p>
            <a:pPr>
              <a:lnSpc>
                <a:spcPct val="100000"/>
              </a:lnSpc>
            </a:pPr>
            <a:r>
              <a:rPr lang="en-GB" sz="1600" dirty="0">
                <a:solidFill>
                  <a:schemeClr val="tx1"/>
                </a:solidFill>
                <a:latin typeface="Calibri" panose="020F0502020204030204" pitchFamily="34" charset="0"/>
                <a:cs typeface="Calibri" panose="020F0502020204030204" pitchFamily="34" charset="0"/>
              </a:rPr>
              <a:t>On arrival at school, a member of staff will escort you to the exam room.</a:t>
            </a:r>
            <a:endParaRPr dirty="0">
              <a:solidFill>
                <a:schemeClr val="tx1"/>
              </a:solidFill>
              <a:latin typeface="Calibri" panose="020F0502020204030204" pitchFamily="34" charset="0"/>
              <a:cs typeface="Calibri" panose="020F0502020204030204" pitchFamily="34" charset="0"/>
            </a:endParaRPr>
          </a:p>
          <a:p>
            <a:pPr>
              <a:lnSpc>
                <a:spcPct val="100000"/>
              </a:lnSpc>
            </a:pPr>
            <a:endParaRPr sz="1600" dirty="0">
              <a:solidFill>
                <a:schemeClr val="tx1"/>
              </a:solidFill>
              <a:latin typeface="Calibri" panose="020F0502020204030204" pitchFamily="34" charset="0"/>
              <a:cs typeface="Calibri" panose="020F0502020204030204" pitchFamily="34" charset="0"/>
            </a:endParaRPr>
          </a:p>
          <a:p>
            <a:pPr>
              <a:lnSpc>
                <a:spcPct val="100000"/>
              </a:lnSpc>
            </a:pPr>
            <a:r>
              <a:rPr lang="en-GB" sz="1600" dirty="0">
                <a:solidFill>
                  <a:schemeClr val="tx1"/>
                </a:solidFill>
                <a:latin typeface="Calibri" panose="020F0502020204030204" pitchFamily="34" charset="0"/>
                <a:cs typeface="Calibri" panose="020F0502020204030204" pitchFamily="34" charset="0"/>
              </a:rPr>
              <a:t>You </a:t>
            </a:r>
            <a:r>
              <a:rPr lang="en-GB" sz="1600" b="1" u="sng" dirty="0">
                <a:solidFill>
                  <a:schemeClr val="tx1"/>
                </a:solidFill>
                <a:latin typeface="Calibri" panose="020F0502020204030204" pitchFamily="34" charset="0"/>
                <a:cs typeface="Calibri" panose="020F0502020204030204" pitchFamily="34" charset="0"/>
              </a:rPr>
              <a:t>MUST NOT </a:t>
            </a:r>
            <a:r>
              <a:rPr lang="en-GB" sz="1600" dirty="0">
                <a:solidFill>
                  <a:schemeClr val="tx1"/>
                </a:solidFill>
                <a:latin typeface="Calibri" panose="020F0502020204030204" pitchFamily="34" charset="0"/>
                <a:cs typeface="Calibri" panose="020F0502020204030204" pitchFamily="34" charset="0"/>
              </a:rPr>
              <a:t>enter the exam room without permission once an exam has started.</a:t>
            </a:r>
            <a:endParaRPr dirty="0">
              <a:solidFill>
                <a:schemeClr val="tx1"/>
              </a:solidFill>
              <a:latin typeface="Calibri" panose="020F0502020204030204" pitchFamily="34" charset="0"/>
              <a:cs typeface="Calibri" panose="020F0502020204030204" pitchFamily="34" charset="0"/>
            </a:endParaRPr>
          </a:p>
          <a:p>
            <a:pPr>
              <a:lnSpc>
                <a:spcPct val="100000"/>
              </a:lnSpc>
            </a:pPr>
            <a:endParaRPr sz="1600" dirty="0">
              <a:solidFill>
                <a:schemeClr val="tx1"/>
              </a:solidFill>
              <a:latin typeface="Calibri" panose="020F0502020204030204" pitchFamily="34" charset="0"/>
              <a:cs typeface="Calibri" panose="020F0502020204030204" pitchFamily="34" charset="0"/>
            </a:endParaRPr>
          </a:p>
          <a:p>
            <a:pPr>
              <a:lnSpc>
                <a:spcPct val="100000"/>
              </a:lnSpc>
            </a:pPr>
            <a:r>
              <a:rPr lang="en-GB" sz="1600" dirty="0">
                <a:solidFill>
                  <a:schemeClr val="tx1"/>
                </a:solidFill>
                <a:latin typeface="Calibri" panose="020F0502020204030204" pitchFamily="34" charset="0"/>
                <a:cs typeface="Calibri" panose="020F0502020204030204" pitchFamily="34" charset="0"/>
              </a:rPr>
              <a:t>Depending on how late you are, the Exam Boards may not accept your script.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latin typeface="Calibri"/>
                <a:ea typeface="Calibri"/>
                <a:cs typeface="Calibri"/>
                <a:sym typeface="Calibri"/>
              </a:rPr>
              <a:t>Helpful Tips</a:t>
            </a:r>
            <a:endParaRPr dirty="0">
              <a:latin typeface="Calibri"/>
              <a:ea typeface="Calibri"/>
              <a:cs typeface="Calibri"/>
              <a:sym typeface="Calibri"/>
            </a:endParaRPr>
          </a:p>
        </p:txBody>
      </p:sp>
      <p:sp>
        <p:nvSpPr>
          <p:cNvPr id="156" name="Google Shape;156;p16"/>
          <p:cNvSpPr txBox="1">
            <a:spLocks noGrp="1"/>
          </p:cNvSpPr>
          <p:nvPr>
            <p:ph type="body" idx="1"/>
          </p:nvPr>
        </p:nvSpPr>
        <p:spPr>
          <a:xfrm>
            <a:off x="311700" y="1020382"/>
            <a:ext cx="8520600" cy="3632700"/>
          </a:xfrm>
          <a:prstGeom prst="rect">
            <a:avLst/>
          </a:prstGeom>
          <a:noFill/>
          <a:ln>
            <a:noFill/>
          </a:ln>
        </p:spPr>
        <p:txBody>
          <a:bodyPr spcFirstLastPara="1" wrap="square" lIns="91425" tIns="91425" rIns="91425" bIns="91425" anchor="t" anchorCtr="0">
            <a:noAutofit/>
          </a:bodyPr>
          <a:lstStyle/>
          <a:p>
            <a:pPr marL="457200" lvl="0" indent="-342900" algn="l" rtl="0">
              <a:lnSpc>
                <a:spcPct val="100000"/>
              </a:lnSpc>
              <a:spcAft>
                <a:spcPts val="600"/>
              </a:spcAft>
              <a:buClr>
                <a:schemeClr val="dk1"/>
              </a:buClr>
              <a:buSzPts val="1800"/>
              <a:buFont typeface="Calibri"/>
              <a:buChar char="●"/>
            </a:pPr>
            <a:r>
              <a:rPr lang="en-GB" dirty="0">
                <a:solidFill>
                  <a:schemeClr val="dk1"/>
                </a:solidFill>
                <a:latin typeface="Calibri"/>
                <a:ea typeface="Calibri"/>
                <a:cs typeface="Calibri"/>
                <a:sym typeface="Calibri"/>
              </a:rPr>
              <a:t>Listen and follow instructions.</a:t>
            </a:r>
            <a:endParaRPr dirty="0">
              <a:solidFill>
                <a:schemeClr val="dk1"/>
              </a:solidFill>
              <a:latin typeface="Calibri"/>
              <a:ea typeface="Calibri"/>
              <a:cs typeface="Calibri"/>
              <a:sym typeface="Calibri"/>
            </a:endParaRPr>
          </a:p>
          <a:p>
            <a:pPr marL="457200" lvl="0" indent="-342900" algn="l" rtl="0">
              <a:lnSpc>
                <a:spcPct val="100000"/>
              </a:lnSpc>
              <a:spcAft>
                <a:spcPts val="600"/>
              </a:spcAft>
              <a:buClr>
                <a:schemeClr val="dk1"/>
              </a:buClr>
              <a:buSzPts val="1800"/>
              <a:buChar char="●"/>
            </a:pPr>
            <a:r>
              <a:rPr lang="en-GB" dirty="0">
                <a:solidFill>
                  <a:schemeClr val="dk1"/>
                </a:solidFill>
                <a:latin typeface="Calibri"/>
                <a:ea typeface="Calibri"/>
                <a:cs typeface="Calibri"/>
                <a:sym typeface="Calibri"/>
              </a:rPr>
              <a:t>Check for correct paper and write your </a:t>
            </a:r>
            <a:r>
              <a:rPr lang="en-GB" b="1" dirty="0">
                <a:solidFill>
                  <a:schemeClr val="dk1"/>
                </a:solidFill>
                <a:latin typeface="Calibri"/>
                <a:ea typeface="Calibri"/>
                <a:cs typeface="Calibri"/>
                <a:sym typeface="Calibri"/>
              </a:rPr>
              <a:t>full legal name </a:t>
            </a:r>
            <a:r>
              <a:rPr lang="en-GB" dirty="0">
                <a:solidFill>
                  <a:schemeClr val="dk1"/>
                </a:solidFill>
                <a:latin typeface="Calibri"/>
                <a:ea typeface="Calibri"/>
                <a:cs typeface="Calibri"/>
                <a:sym typeface="Calibri"/>
              </a:rPr>
              <a:t>in the correct sections on the front of the exam paper.</a:t>
            </a:r>
            <a:endParaRPr dirty="0">
              <a:solidFill>
                <a:schemeClr val="dk1"/>
              </a:solidFill>
              <a:latin typeface="Calibri"/>
              <a:ea typeface="Calibri"/>
              <a:cs typeface="Calibri"/>
              <a:sym typeface="Calibri"/>
            </a:endParaRPr>
          </a:p>
          <a:p>
            <a:pPr marL="457200" lvl="0" indent="-342900" algn="l" rtl="0">
              <a:lnSpc>
                <a:spcPct val="100000"/>
              </a:lnSpc>
              <a:spcAft>
                <a:spcPts val="600"/>
              </a:spcAft>
              <a:buClr>
                <a:schemeClr val="dk1"/>
              </a:buClr>
              <a:buSzPts val="1800"/>
              <a:buFont typeface="Calibri"/>
              <a:buChar char="●"/>
            </a:pPr>
            <a:r>
              <a:rPr lang="en-GB" dirty="0">
                <a:solidFill>
                  <a:schemeClr val="dk1"/>
                </a:solidFill>
                <a:latin typeface="Calibri"/>
                <a:ea typeface="Calibri"/>
                <a:cs typeface="Calibri"/>
                <a:sym typeface="Calibri"/>
              </a:rPr>
              <a:t>Write only when instructed.</a:t>
            </a:r>
            <a:endParaRPr dirty="0">
              <a:solidFill>
                <a:schemeClr val="dk1"/>
              </a:solidFill>
              <a:latin typeface="Calibri"/>
              <a:ea typeface="Calibri"/>
              <a:cs typeface="Calibri"/>
              <a:sym typeface="Calibri"/>
            </a:endParaRPr>
          </a:p>
          <a:p>
            <a:pPr marL="457200" lvl="0" indent="-342900" algn="l" rtl="0">
              <a:lnSpc>
                <a:spcPct val="100000"/>
              </a:lnSpc>
              <a:spcAft>
                <a:spcPts val="600"/>
              </a:spcAft>
              <a:buClr>
                <a:schemeClr val="dk1"/>
              </a:buClr>
              <a:buSzPts val="1800"/>
              <a:buFont typeface="Calibri"/>
              <a:buChar char="●"/>
            </a:pPr>
            <a:r>
              <a:rPr lang="en-GB" dirty="0">
                <a:solidFill>
                  <a:schemeClr val="dk1"/>
                </a:solidFill>
                <a:latin typeface="Calibri"/>
                <a:ea typeface="Calibri"/>
                <a:cs typeface="Calibri"/>
                <a:sym typeface="Calibri"/>
              </a:rPr>
              <a:t>Read the exam paper thoroughly – to the back page.</a:t>
            </a:r>
            <a:endParaRPr dirty="0">
              <a:solidFill>
                <a:schemeClr val="dk1"/>
              </a:solidFill>
              <a:latin typeface="Calibri"/>
              <a:ea typeface="Calibri"/>
              <a:cs typeface="Calibri"/>
              <a:sym typeface="Calibri"/>
            </a:endParaRPr>
          </a:p>
          <a:p>
            <a:pPr marL="457200" lvl="0" indent="-342900" algn="l" rtl="0">
              <a:lnSpc>
                <a:spcPct val="100000"/>
              </a:lnSpc>
              <a:spcAft>
                <a:spcPts val="600"/>
              </a:spcAft>
              <a:buClr>
                <a:schemeClr val="dk1"/>
              </a:buClr>
              <a:buSzPts val="1800"/>
              <a:buFont typeface="Calibri"/>
              <a:buChar char="●"/>
            </a:pPr>
            <a:r>
              <a:rPr lang="en-GB" dirty="0">
                <a:solidFill>
                  <a:schemeClr val="dk1"/>
                </a:solidFill>
                <a:latin typeface="Calibri"/>
                <a:ea typeface="Calibri"/>
                <a:cs typeface="Calibri"/>
                <a:sym typeface="Calibri"/>
              </a:rPr>
              <a:t>Raise your hand for assistance.</a:t>
            </a:r>
            <a:endParaRPr dirty="0">
              <a:solidFill>
                <a:schemeClr val="dk1"/>
              </a:solidFill>
              <a:latin typeface="Calibri"/>
              <a:ea typeface="Calibri"/>
              <a:cs typeface="Calibri"/>
              <a:sym typeface="Calibri"/>
            </a:endParaRPr>
          </a:p>
          <a:p>
            <a:pPr marL="457200" lvl="0" indent="-342900" algn="l" rtl="0">
              <a:lnSpc>
                <a:spcPct val="100000"/>
              </a:lnSpc>
              <a:spcAft>
                <a:spcPts val="600"/>
              </a:spcAft>
              <a:buClr>
                <a:schemeClr val="dk1"/>
              </a:buClr>
              <a:buSzPts val="1800"/>
              <a:buFont typeface="Calibri"/>
              <a:buChar char="●"/>
            </a:pPr>
            <a:r>
              <a:rPr lang="en-GB" dirty="0">
                <a:solidFill>
                  <a:schemeClr val="dk1"/>
                </a:solidFill>
                <a:latin typeface="Calibri"/>
                <a:ea typeface="Calibri"/>
                <a:cs typeface="Calibri"/>
                <a:sym typeface="Calibri"/>
              </a:rPr>
              <a:t>Think - do not rush your answers.</a:t>
            </a:r>
            <a:endParaRPr dirty="0">
              <a:solidFill>
                <a:schemeClr val="dk1"/>
              </a:solidFill>
              <a:latin typeface="Calibri"/>
              <a:ea typeface="Calibri"/>
              <a:cs typeface="Calibri"/>
              <a:sym typeface="Calibri"/>
            </a:endParaRPr>
          </a:p>
          <a:p>
            <a:pPr marL="457200" lvl="0" indent="-342900" algn="l" rtl="0">
              <a:lnSpc>
                <a:spcPct val="100000"/>
              </a:lnSpc>
              <a:spcAft>
                <a:spcPts val="600"/>
              </a:spcAft>
              <a:buClr>
                <a:schemeClr val="dk1"/>
              </a:buClr>
              <a:buSzPts val="1800"/>
              <a:buFont typeface="Calibri"/>
              <a:buChar char="●"/>
            </a:pPr>
            <a:r>
              <a:rPr lang="en-GB" dirty="0">
                <a:solidFill>
                  <a:schemeClr val="dk1"/>
                </a:solidFill>
                <a:latin typeface="Calibri"/>
                <a:ea typeface="Calibri"/>
                <a:cs typeface="Calibri"/>
                <a:sym typeface="Calibri"/>
              </a:rPr>
              <a:t>Cross out any incorrect work, but no doodling.</a:t>
            </a:r>
            <a:endParaRPr dirty="0">
              <a:solidFill>
                <a:schemeClr val="dk1"/>
              </a:solidFill>
              <a:latin typeface="Calibri"/>
              <a:ea typeface="Calibri"/>
              <a:cs typeface="Calibri"/>
              <a:sym typeface="Calibri"/>
            </a:endParaRPr>
          </a:p>
          <a:p>
            <a:pPr marL="457200" lvl="0" indent="-342900" algn="l" rtl="0">
              <a:lnSpc>
                <a:spcPct val="100000"/>
              </a:lnSpc>
              <a:spcAft>
                <a:spcPts val="600"/>
              </a:spcAft>
              <a:buClr>
                <a:schemeClr val="dk1"/>
              </a:buClr>
              <a:buSzPts val="1800"/>
              <a:buFont typeface="Calibri"/>
              <a:buChar char="●"/>
            </a:pPr>
            <a:r>
              <a:rPr lang="en-GB" dirty="0">
                <a:solidFill>
                  <a:schemeClr val="dk1"/>
                </a:solidFill>
                <a:latin typeface="Calibri"/>
                <a:ea typeface="Calibri"/>
                <a:cs typeface="Calibri"/>
                <a:sym typeface="Calibri"/>
              </a:rPr>
              <a:t>Use all available time wisely.</a:t>
            </a:r>
            <a:endParaRPr dirty="0">
              <a:solidFill>
                <a:schemeClr val="dk1"/>
              </a:solidFill>
              <a:latin typeface="Calibri"/>
              <a:ea typeface="Calibri"/>
              <a:cs typeface="Calibri"/>
              <a:sym typeface="Calibri"/>
            </a:endParaRPr>
          </a:p>
          <a:p>
            <a:pPr marL="457200" lvl="0" indent="-342900" algn="l" rtl="0">
              <a:lnSpc>
                <a:spcPct val="100000"/>
              </a:lnSpc>
              <a:spcAft>
                <a:spcPts val="600"/>
              </a:spcAft>
              <a:buClr>
                <a:schemeClr val="dk1"/>
              </a:buClr>
              <a:buSzPts val="1800"/>
              <a:buFont typeface="Calibri"/>
              <a:buChar char="●"/>
            </a:pPr>
            <a:r>
              <a:rPr lang="en-GB" dirty="0">
                <a:solidFill>
                  <a:schemeClr val="dk1"/>
                </a:solidFill>
                <a:latin typeface="Calibri"/>
                <a:ea typeface="Calibri"/>
                <a:cs typeface="Calibri"/>
                <a:sym typeface="Calibri"/>
              </a:rPr>
              <a:t>Remain silent at all times.</a:t>
            </a:r>
            <a:endParaRPr dirty="0">
              <a:solidFill>
                <a:schemeClr val="dk1"/>
              </a:solidFill>
              <a:latin typeface="Calibri"/>
              <a:ea typeface="Calibri"/>
              <a:cs typeface="Calibri"/>
              <a:sym typeface="Calibri"/>
            </a:endParaRPr>
          </a:p>
        </p:txBody>
      </p:sp>
      <p:pic>
        <p:nvPicPr>
          <p:cNvPr id="157" name="Google Shape;157;p16"/>
          <p:cNvPicPr preferRelativeResize="0"/>
          <p:nvPr/>
        </p:nvPicPr>
        <p:blipFill rotWithShape="1">
          <a:blip r:embed="rId3">
            <a:alphaModFix/>
          </a:blip>
          <a:srcRect/>
          <a:stretch/>
        </p:blipFill>
        <p:spPr>
          <a:xfrm>
            <a:off x="7168450" y="3243217"/>
            <a:ext cx="1663850" cy="1637853"/>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Purpose of this Presentation</a:t>
            </a:r>
          </a:p>
        </p:txBody>
      </p:sp>
      <p:sp>
        <p:nvSpPr>
          <p:cNvPr id="3" name="Text Placeholder 2"/>
          <p:cNvSpPr>
            <a:spLocks noGrp="1"/>
          </p:cNvSpPr>
          <p:nvPr>
            <p:ph type="body" idx="1"/>
          </p:nvPr>
        </p:nvSpPr>
        <p:spPr>
          <a:xfrm>
            <a:off x="311700" y="1152474"/>
            <a:ext cx="8520600" cy="3587305"/>
          </a:xfrm>
        </p:spPr>
        <p:txBody>
          <a:bodyPr/>
          <a:lstStyle/>
          <a:p>
            <a:pPr>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To inform candidates about the use of their personal data and copyright</a:t>
            </a:r>
          </a:p>
          <a:p>
            <a:pPr>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To ensure candidates are provided with all relevant information about their exams in advance of any exams being taken</a:t>
            </a:r>
          </a:p>
          <a:p>
            <a:pPr>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To ensure copies of relevant JCQ information for candidates documents and exam room posters are provided in advance of any exams/assessments being taken</a:t>
            </a:r>
          </a:p>
          <a:p>
            <a:pPr>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To inform candidates about malpractice in examinations/assessments</a:t>
            </a:r>
          </a:p>
          <a:p>
            <a:pPr>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To answer questions candidates may have</a:t>
            </a:r>
          </a:p>
          <a:p>
            <a:pPr>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To inform candidates of/signpost candidates to any exams-related policies/procedures that they need to be made aware of</a:t>
            </a:r>
          </a:p>
          <a:p>
            <a:endParaRPr lang="en-GB" dirty="0"/>
          </a:p>
        </p:txBody>
      </p:sp>
    </p:spTree>
    <p:extLst>
      <p:ext uri="{BB962C8B-B14F-4D97-AF65-F5344CB8AC3E}">
        <p14:creationId xmlns:p14="http://schemas.microsoft.com/office/powerpoint/2010/main" val="3984146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1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a:latin typeface="Calibri"/>
                <a:ea typeface="Calibri"/>
                <a:cs typeface="Calibri"/>
                <a:sym typeface="Calibri"/>
              </a:rPr>
              <a:t>Additional Advice </a:t>
            </a:r>
            <a:endParaRPr>
              <a:latin typeface="Calibri"/>
              <a:ea typeface="Calibri"/>
              <a:cs typeface="Calibri"/>
              <a:sym typeface="Calibri"/>
            </a:endParaRPr>
          </a:p>
        </p:txBody>
      </p:sp>
      <p:sp>
        <p:nvSpPr>
          <p:cNvPr id="163" name="Google Shape;163;p17"/>
          <p:cNvSpPr txBox="1">
            <a:spLocks noGrp="1"/>
          </p:cNvSpPr>
          <p:nvPr>
            <p:ph type="body" idx="1"/>
          </p:nvPr>
        </p:nvSpPr>
        <p:spPr>
          <a:xfrm>
            <a:off x="311700" y="1152475"/>
            <a:ext cx="7670250" cy="3761700"/>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Go to the toilet before your exam</a:t>
            </a:r>
          </a:p>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If you have been allocated Access Arrangements you will receive an notification document</a:t>
            </a:r>
          </a:p>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If you have been allocated Rest Breaks you must raise your hand to request to take these</a:t>
            </a:r>
          </a:p>
          <a:p>
            <a:pPr lvl="1" indent="-342900">
              <a:spcBef>
                <a:spcPts val="0"/>
              </a:spcBef>
              <a:buClr>
                <a:srgbClr val="000000"/>
              </a:buClr>
              <a:buSzPts val="1800"/>
              <a:buFont typeface="Courier New" panose="02070309020205020404" pitchFamily="49" charset="0"/>
              <a:buChar char="o"/>
            </a:pPr>
            <a:r>
              <a:rPr lang="en-GB" dirty="0">
                <a:solidFill>
                  <a:srgbClr val="000000"/>
                </a:solidFill>
                <a:latin typeface="Calibri"/>
                <a:ea typeface="Calibri"/>
                <a:cs typeface="Calibri"/>
                <a:sym typeface="Calibri"/>
              </a:rPr>
              <a:t>Your time will be paused and restarted when you begin your exam again.</a:t>
            </a:r>
            <a:endParaRPr dirty="0">
              <a:solidFill>
                <a:srgbClr val="000000"/>
              </a:solidFill>
              <a:latin typeface="Calibri"/>
              <a:ea typeface="Calibri"/>
              <a:cs typeface="Calibri"/>
              <a:sym typeface="Calibri"/>
            </a:endParaRPr>
          </a:p>
          <a:p>
            <a:pPr marL="457200" lvl="0" indent="-342900" algn="l" rtl="0">
              <a:lnSpc>
                <a:spcPct val="115000"/>
              </a:lnSpc>
              <a:spcBef>
                <a:spcPts val="0"/>
              </a:spcBef>
              <a:spcAft>
                <a:spcPts val="0"/>
              </a:spcAft>
              <a:buClr>
                <a:srgbClr val="000000"/>
              </a:buClr>
              <a:buSzPts val="1800"/>
              <a:buFont typeface="Calibri"/>
              <a:buChar char="●"/>
            </a:pPr>
            <a:r>
              <a:rPr lang="en-GB" dirty="0">
                <a:solidFill>
                  <a:srgbClr val="000000"/>
                </a:solidFill>
                <a:latin typeface="Calibri"/>
                <a:ea typeface="Calibri"/>
                <a:cs typeface="Calibri"/>
                <a:sym typeface="Calibri"/>
              </a:rPr>
              <a:t>Fire Evacuation Procedure</a:t>
            </a:r>
          </a:p>
          <a:p>
            <a:pPr lvl="1" indent="-342900">
              <a:spcBef>
                <a:spcPts val="0"/>
              </a:spcBef>
              <a:buClr>
                <a:srgbClr val="000000"/>
              </a:buClr>
              <a:buSzPts val="1800"/>
              <a:buFont typeface="Courier New" panose="02070309020205020404" pitchFamily="49" charset="0"/>
              <a:buChar char="o"/>
            </a:pPr>
            <a:r>
              <a:rPr lang="en-GB" dirty="0">
                <a:solidFill>
                  <a:srgbClr val="000000"/>
                </a:solidFill>
                <a:latin typeface="Calibri"/>
                <a:ea typeface="Calibri"/>
                <a:cs typeface="Calibri"/>
                <a:sym typeface="Calibri"/>
              </a:rPr>
              <a:t>In the event of a fire alarm, please follow the guidance of the Invigilators</a:t>
            </a:r>
          </a:p>
          <a:p>
            <a:pPr lvl="1" indent="-342900">
              <a:spcBef>
                <a:spcPts val="0"/>
              </a:spcBef>
              <a:buClr>
                <a:srgbClr val="000000"/>
              </a:buClr>
              <a:buSzPts val="1800"/>
              <a:buFont typeface="Courier New" panose="02070309020205020404" pitchFamily="49" charset="0"/>
              <a:buChar char="o"/>
            </a:pPr>
            <a:r>
              <a:rPr lang="en-GB" dirty="0">
                <a:solidFill>
                  <a:srgbClr val="000000"/>
                </a:solidFill>
                <a:latin typeface="Calibri"/>
                <a:ea typeface="Calibri"/>
                <a:cs typeface="Calibri"/>
                <a:sym typeface="Calibri"/>
              </a:rPr>
              <a:t>You are still under exam conditions so </a:t>
            </a:r>
            <a:r>
              <a:rPr lang="en-GB" dirty="0">
                <a:solidFill>
                  <a:schemeClr val="tx1"/>
                </a:solidFill>
                <a:latin typeface="Calibri"/>
                <a:ea typeface="Calibri"/>
                <a:cs typeface="Calibri"/>
                <a:sym typeface="Calibri"/>
              </a:rPr>
              <a:t>REMAIN IN SILENCE</a:t>
            </a:r>
            <a:endParaRPr dirty="0">
              <a:solidFill>
                <a:schemeClr val="tx1"/>
              </a:solidFill>
              <a:latin typeface="Calibri"/>
              <a:ea typeface="Calibri"/>
              <a:cs typeface="Calibri"/>
              <a:sym typeface="Calibri"/>
            </a:endParaRPr>
          </a:p>
          <a:p>
            <a:pPr marL="0" lvl="0" indent="0" algn="l" rtl="0">
              <a:lnSpc>
                <a:spcPct val="115000"/>
              </a:lnSpc>
              <a:spcBef>
                <a:spcPts val="1600"/>
              </a:spcBef>
              <a:spcAft>
                <a:spcPts val="1600"/>
              </a:spcAft>
              <a:buSzPts val="1800"/>
              <a:buNone/>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pic>
        <p:nvPicPr>
          <p:cNvPr id="171" name="Google Shape;171;p18"/>
          <p:cNvPicPr preferRelativeResize="0"/>
          <p:nvPr/>
        </p:nvPicPr>
        <p:blipFill rotWithShape="1">
          <a:blip r:embed="rId3">
            <a:alphaModFix/>
          </a:blip>
          <a:srcRect b="13814"/>
          <a:stretch/>
        </p:blipFill>
        <p:spPr>
          <a:xfrm>
            <a:off x="1518407" y="2416028"/>
            <a:ext cx="5821960" cy="1946067"/>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Calibri" panose="020F0502020204030204" pitchFamily="34" charset="0"/>
                <a:cs typeface="Calibri" panose="020F0502020204030204" pitchFamily="34" charset="0"/>
              </a:rPr>
              <a:t>Personal Data &amp; Copyright</a:t>
            </a:r>
          </a:p>
        </p:txBody>
      </p:sp>
      <p:sp>
        <p:nvSpPr>
          <p:cNvPr id="3" name="Text Placeholder 2"/>
          <p:cNvSpPr>
            <a:spLocks noGrp="1"/>
          </p:cNvSpPr>
          <p:nvPr>
            <p:ph type="body" idx="1"/>
          </p:nvPr>
        </p:nvSpPr>
        <p:spPr>
          <a:xfrm>
            <a:off x="311700" y="1152474"/>
            <a:ext cx="8520600" cy="3587305"/>
          </a:xfrm>
        </p:spPr>
        <p:txBody>
          <a:bodyPr/>
          <a:lstStyle/>
          <a:p>
            <a:pPr>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To understand what information is collected and how it is used, you must read the JCQ Information for candidates - Privacy Notice (Available on the Website)</a:t>
            </a:r>
          </a:p>
          <a:p>
            <a:pPr lvl="0">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The copyright of any work created by a candidate that is submitted to an awarding body for assessment (referred to as Assessment Materials) belongs to the candidate</a:t>
            </a:r>
          </a:p>
          <a:p>
            <a:pPr lvl="0">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By submitting this work, a candidate is granting the awarding body a non-exclusive, royalty-free licence to use their assessment materials (referred to as Assessment Licence)</a:t>
            </a:r>
          </a:p>
          <a:p>
            <a:pPr>
              <a:lnSpc>
                <a:spcPct val="100000"/>
              </a:lnSpc>
              <a:spcAft>
                <a:spcPts val="600"/>
              </a:spcAft>
            </a:pPr>
            <a:r>
              <a:rPr lang="en-GB" dirty="0">
                <a:solidFill>
                  <a:schemeClr val="tx1"/>
                </a:solidFill>
                <a:latin typeface="Calibri" panose="020F0502020204030204" pitchFamily="34" charset="0"/>
                <a:cs typeface="Calibri" panose="020F0502020204030204" pitchFamily="34" charset="0"/>
              </a:rPr>
              <a:t>If a candidate wishes to terminate the awarding body’s rights for anything other than assessing his/her work, the awarding body must be notified by the centre and it is at the discretion of the awarding body whether or not to terminate such rights</a:t>
            </a:r>
          </a:p>
        </p:txBody>
      </p:sp>
    </p:spTree>
    <p:extLst>
      <p:ext uri="{BB962C8B-B14F-4D97-AF65-F5344CB8AC3E}">
        <p14:creationId xmlns:p14="http://schemas.microsoft.com/office/powerpoint/2010/main" val="355976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GB" sz="3000" dirty="0">
                <a:latin typeface="Calibri" panose="020F0502020204030204" pitchFamily="34" charset="0"/>
                <a:cs typeface="Calibri" panose="020F0502020204030204" pitchFamily="34" charset="0"/>
              </a:rPr>
              <a:t>Individual Candidate Timetable </a:t>
            </a:r>
            <a:endParaRPr sz="3000" dirty="0">
              <a:latin typeface="Calibri" panose="020F0502020204030204" pitchFamily="34" charset="0"/>
              <a:cs typeface="Calibri" panose="020F0502020204030204" pitchFamily="34" charset="0"/>
            </a:endParaRPr>
          </a:p>
          <a:p>
            <a:pPr marL="0" lvl="0" indent="0" algn="l" rtl="0">
              <a:lnSpc>
                <a:spcPct val="100000"/>
              </a:lnSpc>
              <a:spcBef>
                <a:spcPts val="0"/>
              </a:spcBef>
              <a:spcAft>
                <a:spcPts val="0"/>
              </a:spcAft>
              <a:buSzPts val="2800"/>
              <a:buNone/>
            </a:pPr>
            <a:endParaRPr dirty="0"/>
          </a:p>
        </p:txBody>
      </p:sp>
      <p:sp>
        <p:nvSpPr>
          <p:cNvPr id="61" name="Google Shape;61;p2"/>
          <p:cNvSpPr txBox="1">
            <a:spLocks noGrp="1"/>
          </p:cNvSpPr>
          <p:nvPr>
            <p:ph type="body" idx="1"/>
          </p:nvPr>
        </p:nvSpPr>
        <p:spPr>
          <a:xfrm>
            <a:off x="311700" y="1152474"/>
            <a:ext cx="8520600" cy="2773573"/>
          </a:xfrm>
          <a:prstGeom prst="rect">
            <a:avLst/>
          </a:prstGeom>
          <a:noFill/>
          <a:ln>
            <a:noFill/>
          </a:ln>
        </p:spPr>
        <p:txBody>
          <a:bodyPr spcFirstLastPara="1" wrap="square" lIns="91425" tIns="91425" rIns="91425" bIns="91425" anchor="t" anchorCtr="0">
            <a:noAutofit/>
          </a:bodyPr>
          <a:lstStyle/>
          <a:p>
            <a:pPr marL="457200" lvl="0" indent="-342900" algn="l" rtl="0">
              <a:lnSpc>
                <a:spcPct val="115000"/>
              </a:lnSpc>
              <a:spcBef>
                <a:spcPts val="900"/>
              </a:spcBef>
              <a:spcAft>
                <a:spcPts val="0"/>
              </a:spcAft>
              <a:buClr>
                <a:schemeClr val="dk1"/>
              </a:buClr>
              <a:buSzPts val="1800"/>
              <a:buFont typeface="Calibri"/>
              <a:buChar char="●"/>
            </a:pPr>
            <a:r>
              <a:rPr lang="en-GB" dirty="0">
                <a:solidFill>
                  <a:schemeClr val="dk1"/>
                </a:solidFill>
                <a:latin typeface="Calibri"/>
                <a:ea typeface="Calibri"/>
                <a:cs typeface="Calibri"/>
                <a:sym typeface="Calibri"/>
              </a:rPr>
              <a:t>A copy has been emailed home and is available form your Academic Mentor</a:t>
            </a:r>
          </a:p>
          <a:p>
            <a:pPr>
              <a:spcBef>
                <a:spcPts val="900"/>
              </a:spcBef>
              <a:buClr>
                <a:schemeClr val="dk1"/>
              </a:buClr>
              <a:buFont typeface="Calibri"/>
              <a:buChar char="●"/>
            </a:pPr>
            <a:r>
              <a:rPr lang="en-GB" dirty="0">
                <a:solidFill>
                  <a:schemeClr val="dk1"/>
                </a:solidFill>
                <a:latin typeface="Calibri"/>
                <a:ea typeface="Calibri"/>
                <a:cs typeface="Calibri"/>
                <a:sym typeface="Calibri"/>
              </a:rPr>
              <a:t>Take a photo of it on your phone, and add the dates in to your electronic calendar</a:t>
            </a:r>
          </a:p>
          <a:p>
            <a:pPr>
              <a:spcBef>
                <a:spcPts val="900"/>
              </a:spcBef>
              <a:buClr>
                <a:schemeClr val="dk1"/>
              </a:buClr>
              <a:buFont typeface="Calibri"/>
              <a:buChar char="●"/>
            </a:pPr>
            <a:r>
              <a:rPr lang="en-GB" dirty="0">
                <a:solidFill>
                  <a:schemeClr val="dk1"/>
                </a:solidFill>
                <a:latin typeface="Calibri"/>
                <a:ea typeface="Calibri"/>
                <a:cs typeface="Calibri"/>
                <a:sym typeface="Calibri"/>
              </a:rPr>
              <a:t>You will be seated in the same room/seat for all your exams</a:t>
            </a:r>
          </a:p>
          <a:p>
            <a:pPr lvl="1">
              <a:spcBef>
                <a:spcPts val="900"/>
              </a:spcBef>
              <a:buClr>
                <a:schemeClr val="dk1"/>
              </a:buClr>
              <a:buFont typeface="Calibri"/>
              <a:buChar char="●"/>
            </a:pPr>
            <a:r>
              <a:rPr lang="en-GB" dirty="0">
                <a:solidFill>
                  <a:schemeClr val="dk1"/>
                </a:solidFill>
                <a:latin typeface="Calibri"/>
                <a:ea typeface="Calibri"/>
                <a:cs typeface="Calibri"/>
                <a:sym typeface="Calibri"/>
              </a:rPr>
              <a:t>Your Academic Mentor/Pastoral Lead has access to the allocations and can inform you of your Room</a:t>
            </a:r>
            <a:endParaRPr dirty="0">
              <a:solidFill>
                <a:schemeClr val="dk1"/>
              </a:solidFill>
              <a:latin typeface="Calibri"/>
              <a:ea typeface="Calibri"/>
              <a:cs typeface="Calibri"/>
              <a:sym typeface="Calibri"/>
            </a:endParaRPr>
          </a:p>
          <a:p>
            <a:pPr marL="0" lvl="0" indent="0" algn="l" rtl="0">
              <a:lnSpc>
                <a:spcPct val="115000"/>
              </a:lnSpc>
              <a:spcBef>
                <a:spcPts val="0"/>
              </a:spcBef>
              <a:spcAft>
                <a:spcPts val="1600"/>
              </a:spcAft>
              <a:buSzPts val="1800"/>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2"/>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Clr>
                <a:schemeClr val="dk1"/>
              </a:buClr>
              <a:buSzPts val="1100"/>
              <a:buFont typeface="Arial"/>
              <a:buNone/>
            </a:pPr>
            <a:r>
              <a:rPr lang="en-GB" sz="3000" dirty="0">
                <a:latin typeface="Calibri" panose="020F0502020204030204" pitchFamily="34" charset="0"/>
                <a:cs typeface="Calibri" panose="020F0502020204030204" pitchFamily="34" charset="0"/>
              </a:rPr>
              <a:t>Equipment</a:t>
            </a:r>
            <a:endParaRPr sz="3000" dirty="0">
              <a:latin typeface="Calibri" panose="020F0502020204030204" pitchFamily="34" charset="0"/>
              <a:cs typeface="Calibri" panose="020F0502020204030204" pitchFamily="34" charset="0"/>
            </a:endParaRPr>
          </a:p>
          <a:p>
            <a:pPr marL="0" lvl="0" indent="0" algn="l" rtl="0">
              <a:lnSpc>
                <a:spcPct val="100000"/>
              </a:lnSpc>
              <a:spcBef>
                <a:spcPts val="0"/>
              </a:spcBef>
              <a:spcAft>
                <a:spcPts val="0"/>
              </a:spcAft>
              <a:buSzPts val="2800"/>
              <a:buNone/>
            </a:pPr>
            <a:endParaRPr dirty="0"/>
          </a:p>
        </p:txBody>
      </p:sp>
      <p:sp>
        <p:nvSpPr>
          <p:cNvPr id="61" name="Google Shape;61;p2"/>
          <p:cNvSpPr txBox="1">
            <a:spLocks noGrp="1"/>
          </p:cNvSpPr>
          <p:nvPr>
            <p:ph type="body" idx="1"/>
          </p:nvPr>
        </p:nvSpPr>
        <p:spPr>
          <a:xfrm>
            <a:off x="311700" y="1152475"/>
            <a:ext cx="8520600" cy="3880919"/>
          </a:xfrm>
          <a:prstGeom prst="rect">
            <a:avLst/>
          </a:prstGeom>
          <a:noFill/>
          <a:ln>
            <a:noFill/>
          </a:ln>
        </p:spPr>
        <p:txBody>
          <a:bodyPr spcFirstLastPara="1" wrap="square" lIns="91425" tIns="91425" rIns="91425" bIns="91425" anchor="t" anchorCtr="0">
            <a:noAutofit/>
          </a:bodyPr>
          <a:lstStyle/>
          <a:p>
            <a:pPr marL="114300" lvl="0" indent="0" algn="l" rtl="0">
              <a:lnSpc>
                <a:spcPct val="115000"/>
              </a:lnSpc>
              <a:spcBef>
                <a:spcPts val="900"/>
              </a:spcBef>
              <a:spcAft>
                <a:spcPts val="0"/>
              </a:spcAft>
              <a:buClr>
                <a:schemeClr val="dk1"/>
              </a:buClr>
              <a:buSzPts val="1800"/>
              <a:buNone/>
            </a:pPr>
            <a:r>
              <a:rPr lang="en-GB" dirty="0">
                <a:solidFill>
                  <a:schemeClr val="dk1"/>
                </a:solidFill>
                <a:latin typeface="Calibri"/>
                <a:ea typeface="Calibri"/>
                <a:cs typeface="Calibri"/>
                <a:sym typeface="Calibri"/>
              </a:rPr>
              <a:t>A Clear Wallet will be provided for you with all the stationery for your Exams</a:t>
            </a:r>
          </a:p>
          <a:p>
            <a:pPr marL="114300" lvl="0" indent="0" algn="l" rtl="0">
              <a:lnSpc>
                <a:spcPct val="115000"/>
              </a:lnSpc>
              <a:spcBef>
                <a:spcPts val="900"/>
              </a:spcBef>
              <a:spcAft>
                <a:spcPts val="0"/>
              </a:spcAft>
              <a:buClr>
                <a:schemeClr val="dk1"/>
              </a:buClr>
              <a:buSzPts val="1800"/>
              <a:buNone/>
            </a:pPr>
            <a:r>
              <a:rPr lang="en-GB" dirty="0">
                <a:solidFill>
                  <a:schemeClr val="dk1"/>
                </a:solidFill>
                <a:latin typeface="Calibri"/>
                <a:ea typeface="Calibri"/>
                <a:cs typeface="Calibri"/>
                <a:sym typeface="Calibri"/>
              </a:rPr>
              <a:t>It will contain:</a:t>
            </a:r>
          </a:p>
          <a:p>
            <a:pPr lvl="0">
              <a:buClr>
                <a:schemeClr val="dk1"/>
              </a:buClr>
              <a:buFont typeface="Calibri"/>
              <a:buChar char="●"/>
            </a:pPr>
            <a:r>
              <a:rPr lang="en-GB" b="1" dirty="0">
                <a:solidFill>
                  <a:schemeClr val="dk1"/>
                </a:solidFill>
                <a:latin typeface="Calibri" panose="020F0502020204030204" pitchFamily="34" charset="0"/>
                <a:ea typeface="Calibri"/>
                <a:cs typeface="Calibri" panose="020F0502020204030204" pitchFamily="34" charset="0"/>
                <a:sym typeface="Calibri"/>
              </a:rPr>
              <a:t>BLACK</a:t>
            </a:r>
            <a:r>
              <a:rPr lang="en-GB" dirty="0">
                <a:solidFill>
                  <a:schemeClr val="dk1"/>
                </a:solidFill>
                <a:latin typeface="Calibri" panose="020F0502020204030204" pitchFamily="34" charset="0"/>
                <a:ea typeface="Calibri"/>
                <a:cs typeface="Calibri" panose="020F0502020204030204" pitchFamily="34" charset="0"/>
                <a:sym typeface="Calibri"/>
              </a:rPr>
              <a:t> Biro x2 (the only colour accepted by the exam boards)</a:t>
            </a:r>
          </a:p>
          <a:p>
            <a:pPr lvl="0">
              <a:buClr>
                <a:schemeClr val="dk1"/>
              </a:buClr>
              <a:buFont typeface="Calibri"/>
              <a:buChar char="●"/>
            </a:pPr>
            <a:r>
              <a:rPr lang="en-GB" dirty="0">
                <a:solidFill>
                  <a:schemeClr val="dk1"/>
                </a:solidFill>
                <a:latin typeface="Calibri" panose="020F0502020204030204" pitchFamily="34" charset="0"/>
                <a:ea typeface="Calibri"/>
                <a:cs typeface="Calibri" panose="020F0502020204030204" pitchFamily="34" charset="0"/>
                <a:sym typeface="Calibri"/>
              </a:rPr>
              <a:t>Pencil x2</a:t>
            </a:r>
          </a:p>
          <a:p>
            <a:pPr lvl="0">
              <a:buFont typeface="Calibri"/>
              <a:buChar char="●"/>
            </a:pPr>
            <a:r>
              <a:rPr lang="en-GB" dirty="0">
                <a:solidFill>
                  <a:schemeClr val="dk1"/>
                </a:solidFill>
                <a:latin typeface="Calibri" panose="020F0502020204030204" pitchFamily="34" charset="0"/>
                <a:ea typeface="Calibri"/>
                <a:cs typeface="Calibri" panose="020F0502020204030204" pitchFamily="34" charset="0"/>
                <a:sym typeface="Calibri"/>
              </a:rPr>
              <a:t>Eraser</a:t>
            </a:r>
          </a:p>
          <a:p>
            <a:pPr lvl="0">
              <a:buFont typeface="Calibri"/>
              <a:buChar char="●"/>
            </a:pPr>
            <a:r>
              <a:rPr lang="en-GB" dirty="0">
                <a:solidFill>
                  <a:schemeClr val="dk1"/>
                </a:solidFill>
                <a:latin typeface="Calibri" panose="020F0502020204030204" pitchFamily="34" charset="0"/>
                <a:ea typeface="Calibri"/>
                <a:cs typeface="Calibri" panose="020F0502020204030204" pitchFamily="34" charset="0"/>
                <a:sym typeface="Calibri"/>
              </a:rPr>
              <a:t>Protractor</a:t>
            </a:r>
          </a:p>
          <a:p>
            <a:pPr lvl="0">
              <a:buClr>
                <a:schemeClr val="dk1"/>
              </a:buClr>
              <a:buFont typeface="Calibri"/>
              <a:buChar char="●"/>
            </a:pPr>
            <a:r>
              <a:rPr lang="en-GB" dirty="0">
                <a:solidFill>
                  <a:schemeClr val="dk1"/>
                </a:solidFill>
                <a:latin typeface="Calibri" panose="020F0502020204030204" pitchFamily="34" charset="0"/>
                <a:ea typeface="Calibri"/>
                <a:cs typeface="Calibri" panose="020F0502020204030204" pitchFamily="34" charset="0"/>
                <a:sym typeface="Calibri"/>
              </a:rPr>
              <a:t>Ruler</a:t>
            </a:r>
          </a:p>
          <a:p>
            <a:pPr lvl="0">
              <a:buClr>
                <a:schemeClr val="dk1"/>
              </a:buClr>
              <a:buFont typeface="Calibri"/>
              <a:buChar char="●"/>
            </a:pPr>
            <a:r>
              <a:rPr lang="en-GB" dirty="0">
                <a:solidFill>
                  <a:schemeClr val="dk1"/>
                </a:solidFill>
                <a:latin typeface="Calibri" panose="020F0502020204030204" pitchFamily="34" charset="0"/>
                <a:ea typeface="Calibri"/>
                <a:cs typeface="Calibri" panose="020F0502020204030204" pitchFamily="34" charset="0"/>
                <a:sym typeface="Calibri"/>
              </a:rPr>
              <a:t>Calculator (if allowed)</a:t>
            </a:r>
          </a:p>
          <a:p>
            <a:pPr lvl="0">
              <a:buClr>
                <a:schemeClr val="dk1"/>
              </a:buClr>
              <a:buFont typeface="Calibri"/>
              <a:buChar char="●"/>
            </a:pPr>
            <a:r>
              <a:rPr lang="en-GB" dirty="0">
                <a:solidFill>
                  <a:schemeClr val="dk1"/>
                </a:solidFill>
                <a:latin typeface="Calibri" panose="020F0502020204030204" pitchFamily="34" charset="0"/>
                <a:ea typeface="Calibri"/>
                <a:cs typeface="Calibri" panose="020F0502020204030204" pitchFamily="34" charset="0"/>
                <a:sym typeface="Calibri"/>
              </a:rPr>
              <a:t>Highlighters – for use on the Question Paper only</a:t>
            </a:r>
          </a:p>
          <a:p>
            <a:pPr lvl="0">
              <a:buClr>
                <a:schemeClr val="dk1"/>
              </a:buClr>
              <a:buFont typeface="Calibri"/>
              <a:buChar char="●"/>
            </a:pPr>
            <a:r>
              <a:rPr lang="en-GB" dirty="0">
                <a:solidFill>
                  <a:schemeClr val="dk1"/>
                </a:solidFill>
                <a:latin typeface="Calibri" panose="020F0502020204030204" pitchFamily="34" charset="0"/>
                <a:ea typeface="Calibri"/>
                <a:cs typeface="Calibri" panose="020F0502020204030204" pitchFamily="34" charset="0"/>
                <a:sym typeface="Calibri"/>
              </a:rPr>
              <a:t>If needed you can ask for a Pencil Sharpener, Tracing Paper &amp; Compass</a:t>
            </a:r>
          </a:p>
          <a:p>
            <a:pPr marL="457200" lvl="0" indent="-342900" algn="l" rtl="0">
              <a:lnSpc>
                <a:spcPct val="115000"/>
              </a:lnSpc>
              <a:spcBef>
                <a:spcPts val="900"/>
              </a:spcBef>
              <a:spcAft>
                <a:spcPts val="0"/>
              </a:spcAft>
              <a:buClr>
                <a:schemeClr val="dk1"/>
              </a:buClr>
              <a:buSzPts val="1800"/>
              <a:buFont typeface="Calibri"/>
              <a:buChar char="●"/>
            </a:pPr>
            <a:endParaRPr dirty="0">
              <a:solidFill>
                <a:schemeClr val="dk1"/>
              </a:solidFill>
              <a:latin typeface="Calibri"/>
              <a:ea typeface="Calibri"/>
              <a:cs typeface="Calibri"/>
              <a:sym typeface="Calibri"/>
            </a:endParaRPr>
          </a:p>
          <a:p>
            <a:pPr marL="0" lvl="0" indent="0" algn="l" rtl="0">
              <a:lnSpc>
                <a:spcPct val="115000"/>
              </a:lnSpc>
              <a:spcBef>
                <a:spcPts val="0"/>
              </a:spcBef>
              <a:spcAft>
                <a:spcPts val="1600"/>
              </a:spcAft>
              <a:buSzPts val="1800"/>
              <a:buNone/>
            </a:pPr>
            <a:endParaRPr dirty="0"/>
          </a:p>
        </p:txBody>
      </p:sp>
    </p:spTree>
    <p:extLst>
      <p:ext uri="{BB962C8B-B14F-4D97-AF65-F5344CB8AC3E}">
        <p14:creationId xmlns:p14="http://schemas.microsoft.com/office/powerpoint/2010/main" val="3869345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6"/>
          <p:cNvSpPr txBox="1"/>
          <p:nvPr/>
        </p:nvSpPr>
        <p:spPr>
          <a:xfrm>
            <a:off x="5371725" y="360231"/>
            <a:ext cx="3317700" cy="4496995"/>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500"/>
              <a:buFont typeface="Arial"/>
              <a:buNone/>
            </a:pPr>
            <a:r>
              <a:rPr lang="en-GB" sz="1800" b="1" i="0" u="none" strike="noStrike" cap="none" dirty="0">
                <a:solidFill>
                  <a:schemeClr val="tx1"/>
                </a:solidFill>
                <a:latin typeface="Calibri" panose="020F0502020204030204" pitchFamily="34" charset="0"/>
                <a:ea typeface="Calibri"/>
                <a:cs typeface="Calibri" panose="020F0502020204030204" pitchFamily="34" charset="0"/>
                <a:sym typeface="Calibri"/>
              </a:rPr>
              <a:t>No watches are allowed in the examination room.</a:t>
            </a:r>
            <a:endParaRPr sz="1800" dirty="0">
              <a:solidFill>
                <a:schemeClr val="tx1"/>
              </a:solidFill>
              <a:latin typeface="Calibri" panose="020F0502020204030204" pitchFamily="34" charset="0"/>
              <a:cs typeface="Calibri" panose="020F0502020204030204" pitchFamily="34" charset="0"/>
            </a:endParaRPr>
          </a:p>
          <a:p>
            <a:pPr marL="0" marR="0" lvl="0" indent="0" algn="ctr" rtl="0">
              <a:lnSpc>
                <a:spcPct val="100000"/>
              </a:lnSpc>
              <a:spcBef>
                <a:spcPts val="0"/>
              </a:spcBef>
              <a:spcAft>
                <a:spcPts val="0"/>
              </a:spcAft>
              <a:buClr>
                <a:srgbClr val="000000"/>
              </a:buClr>
              <a:buSzPts val="1500"/>
              <a:buFont typeface="Arial"/>
              <a:buNone/>
            </a:pPr>
            <a:endParaRPr sz="1800" b="1" i="0" u="none" strike="noStrike" cap="none" dirty="0">
              <a:solidFill>
                <a:schemeClr val="tx1"/>
              </a:solidFill>
              <a:latin typeface="Calibri" panose="020F0502020204030204" pitchFamily="34" charset="0"/>
              <a:ea typeface="Calibri"/>
              <a:cs typeface="Calibri" panose="020F0502020204030204" pitchFamily="34" charset="0"/>
              <a:sym typeface="Calibri"/>
            </a:endParaRPr>
          </a:p>
          <a:p>
            <a:pPr lvl="0" algn="ctr">
              <a:buSzPts val="1500"/>
            </a:pPr>
            <a:r>
              <a:rPr lang="en-GB" sz="1800" b="1" dirty="0">
                <a:solidFill>
                  <a:schemeClr val="tx1"/>
                </a:solidFill>
                <a:latin typeface="Calibri" panose="020F0502020204030204" pitchFamily="34" charset="0"/>
                <a:ea typeface="Calibri"/>
                <a:cs typeface="Calibri" panose="020F0502020204030204" pitchFamily="34" charset="0"/>
                <a:sym typeface="Calibri"/>
              </a:rPr>
              <a:t>If you are found to be in possession of an unauthorised device during your exam, whether switched on or off, you are committing </a:t>
            </a:r>
            <a:r>
              <a:rPr lang="en-GB" sz="1800" b="1" dirty="0">
                <a:solidFill>
                  <a:srgbClr val="FF0000"/>
                </a:solidFill>
                <a:latin typeface="Calibri" panose="020F0502020204030204" pitchFamily="34" charset="0"/>
                <a:ea typeface="Calibri"/>
                <a:cs typeface="Calibri" panose="020F0502020204030204" pitchFamily="34" charset="0"/>
                <a:sym typeface="Calibri"/>
              </a:rPr>
              <a:t>Malpractice</a:t>
            </a:r>
            <a:r>
              <a:rPr lang="en-GB" sz="1800" b="1" dirty="0">
                <a:solidFill>
                  <a:schemeClr val="tx1"/>
                </a:solidFill>
                <a:latin typeface="Calibri" panose="020F0502020204030204" pitchFamily="34" charset="0"/>
                <a:ea typeface="Calibri"/>
                <a:cs typeface="Calibri" panose="020F0502020204030204" pitchFamily="34" charset="0"/>
                <a:sym typeface="Calibri"/>
              </a:rPr>
              <a:t> and could result in you being </a:t>
            </a:r>
            <a:r>
              <a:rPr lang="en-GB" sz="1800" b="1" dirty="0">
                <a:solidFill>
                  <a:srgbClr val="FF0000"/>
                </a:solidFill>
                <a:latin typeface="Calibri" panose="020F0502020204030204" pitchFamily="34" charset="0"/>
                <a:ea typeface="Calibri"/>
                <a:cs typeface="Calibri" panose="020F0502020204030204" pitchFamily="34" charset="0"/>
                <a:sym typeface="Calibri"/>
              </a:rPr>
              <a:t>disqualified</a:t>
            </a:r>
            <a:r>
              <a:rPr lang="en-GB" sz="1800" b="1" dirty="0">
                <a:solidFill>
                  <a:schemeClr val="tx1"/>
                </a:solidFill>
                <a:latin typeface="Calibri" panose="020F0502020204030204" pitchFamily="34" charset="0"/>
                <a:ea typeface="Calibri"/>
                <a:cs typeface="Calibri" panose="020F0502020204030204" pitchFamily="34" charset="0"/>
                <a:sym typeface="Calibri"/>
              </a:rPr>
              <a:t>.</a:t>
            </a:r>
          </a:p>
          <a:p>
            <a:pPr lvl="0" algn="ctr">
              <a:buSzPts val="1500"/>
            </a:pPr>
            <a:endParaRPr lang="en-GB" sz="1800" b="1" i="0" u="none" strike="noStrike" cap="none" dirty="0">
              <a:solidFill>
                <a:schemeClr val="tx1"/>
              </a:solidFill>
              <a:latin typeface="Calibri" panose="020F0502020204030204" pitchFamily="34" charset="0"/>
              <a:ea typeface="Calibri"/>
              <a:cs typeface="Calibri" panose="020F0502020204030204" pitchFamily="34" charset="0"/>
              <a:sym typeface="Calibri"/>
            </a:endParaRPr>
          </a:p>
          <a:p>
            <a:pPr lvl="0" algn="ctr">
              <a:buSzPts val="1500"/>
            </a:pPr>
            <a:r>
              <a:rPr lang="en-GB" sz="1800" b="1" dirty="0">
                <a:solidFill>
                  <a:schemeClr val="tx1"/>
                </a:solidFill>
                <a:latin typeface="Calibri" panose="020F0502020204030204" pitchFamily="34" charset="0"/>
                <a:ea typeface="Calibri"/>
                <a:cs typeface="Calibri" panose="020F0502020204030204" pitchFamily="34" charset="0"/>
                <a:sym typeface="Calibri"/>
              </a:rPr>
              <a:t>All unauthorised materials will be collected by the Lead Invigilator before you enter the Exam Room</a:t>
            </a:r>
            <a:endParaRPr sz="1800" b="1" i="0" u="none" strike="noStrike" cap="none" dirty="0">
              <a:solidFill>
                <a:srgbClr val="FF0000"/>
              </a:solidFill>
              <a:latin typeface="Calibri" panose="020F0502020204030204" pitchFamily="34" charset="0"/>
              <a:ea typeface="Calibri"/>
              <a:cs typeface="Calibri" panose="020F0502020204030204" pitchFamily="34" charset="0"/>
              <a:sym typeface="Calibri"/>
            </a:endParaRPr>
          </a:p>
        </p:txBody>
      </p:sp>
      <p:pic>
        <p:nvPicPr>
          <p:cNvPr id="2" name="Picture 1"/>
          <p:cNvPicPr>
            <a:picLocks noChangeAspect="1"/>
          </p:cNvPicPr>
          <p:nvPr/>
        </p:nvPicPr>
        <p:blipFill>
          <a:blip r:embed="rId3"/>
          <a:stretch>
            <a:fillRect/>
          </a:stretch>
        </p:blipFill>
        <p:spPr>
          <a:xfrm>
            <a:off x="960409" y="168326"/>
            <a:ext cx="3438087" cy="4880804"/>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87;p6"/>
          <p:cNvSpPr txBox="1"/>
          <p:nvPr/>
        </p:nvSpPr>
        <p:spPr>
          <a:xfrm>
            <a:off x="5287835" y="1955806"/>
            <a:ext cx="3317700" cy="1351123"/>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Clr>
                <a:srgbClr val="000000"/>
              </a:buClr>
              <a:buSzPts val="1500"/>
              <a:buFont typeface="Arial"/>
              <a:buNone/>
            </a:pPr>
            <a:r>
              <a:rPr lang="en-GB" sz="1800" b="1" i="0" u="none" strike="noStrike" cap="none" dirty="0">
                <a:solidFill>
                  <a:schemeClr val="tx1"/>
                </a:solidFill>
                <a:latin typeface="Calibri" panose="020F0502020204030204" pitchFamily="34" charset="0"/>
                <a:ea typeface="Calibri"/>
                <a:cs typeface="Calibri" panose="020F0502020204030204" pitchFamily="34" charset="0"/>
                <a:sym typeface="Calibri"/>
              </a:rPr>
              <a:t>This poster will be displayed outside your exam room</a:t>
            </a:r>
          </a:p>
          <a:p>
            <a:pPr marL="0" marR="0" lvl="0" indent="0" algn="ctr" rtl="0">
              <a:lnSpc>
                <a:spcPct val="100000"/>
              </a:lnSpc>
              <a:spcBef>
                <a:spcPts val="0"/>
              </a:spcBef>
              <a:spcAft>
                <a:spcPts val="0"/>
              </a:spcAft>
              <a:buClr>
                <a:srgbClr val="000000"/>
              </a:buClr>
              <a:buSzPts val="1500"/>
              <a:buFont typeface="Arial"/>
              <a:buNone/>
            </a:pPr>
            <a:endParaRPr lang="en-GB" sz="1800" b="1" dirty="0">
              <a:solidFill>
                <a:schemeClr val="tx1"/>
              </a:solidFill>
              <a:latin typeface="Calibri" panose="020F0502020204030204" pitchFamily="34" charset="0"/>
              <a:ea typeface="Calibri"/>
              <a:cs typeface="Calibri" panose="020F0502020204030204" pitchFamily="34" charset="0"/>
              <a:sym typeface="Calibri"/>
            </a:endParaRPr>
          </a:p>
          <a:p>
            <a:pPr marL="0" marR="0" lvl="0" indent="0" algn="ctr" rtl="0">
              <a:lnSpc>
                <a:spcPct val="100000"/>
              </a:lnSpc>
              <a:spcBef>
                <a:spcPts val="0"/>
              </a:spcBef>
              <a:spcAft>
                <a:spcPts val="0"/>
              </a:spcAft>
              <a:buClr>
                <a:srgbClr val="000000"/>
              </a:buClr>
              <a:buSzPts val="1500"/>
              <a:buFont typeface="Arial"/>
              <a:buNone/>
            </a:pPr>
            <a:r>
              <a:rPr lang="en-GB" sz="1800" b="1" i="0" u="none" strike="noStrike" cap="none" dirty="0">
                <a:solidFill>
                  <a:schemeClr val="tx1"/>
                </a:solidFill>
                <a:latin typeface="Calibri" panose="020F0502020204030204" pitchFamily="34" charset="0"/>
                <a:ea typeface="Calibri"/>
                <a:cs typeface="Calibri" panose="020F0502020204030204" pitchFamily="34" charset="0"/>
                <a:sym typeface="Calibri"/>
              </a:rPr>
              <a:t>You MUST note all the warnings</a:t>
            </a:r>
          </a:p>
        </p:txBody>
      </p:sp>
      <p:pic>
        <p:nvPicPr>
          <p:cNvPr id="2" name="Picture 1"/>
          <p:cNvPicPr>
            <a:picLocks noChangeAspect="1"/>
          </p:cNvPicPr>
          <p:nvPr/>
        </p:nvPicPr>
        <p:blipFill>
          <a:blip r:embed="rId2"/>
          <a:stretch>
            <a:fillRect/>
          </a:stretch>
        </p:blipFill>
        <p:spPr>
          <a:xfrm>
            <a:off x="974871" y="119125"/>
            <a:ext cx="3571962" cy="5024484"/>
          </a:xfrm>
          <a:prstGeom prst="rect">
            <a:avLst/>
          </a:prstGeom>
        </p:spPr>
      </p:pic>
    </p:spTree>
    <p:extLst>
      <p:ext uri="{BB962C8B-B14F-4D97-AF65-F5344CB8AC3E}">
        <p14:creationId xmlns:p14="http://schemas.microsoft.com/office/powerpoint/2010/main" val="12148329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JCQ Information for Candidates</a:t>
            </a:r>
          </a:p>
        </p:txBody>
      </p:sp>
      <p:sp>
        <p:nvSpPr>
          <p:cNvPr id="4" name="Text Placeholder 3"/>
          <p:cNvSpPr>
            <a:spLocks noGrp="1"/>
          </p:cNvSpPr>
          <p:nvPr>
            <p:ph type="body" idx="1"/>
          </p:nvPr>
        </p:nvSpPr>
        <p:spPr>
          <a:xfrm>
            <a:off x="311700" y="1152474"/>
            <a:ext cx="8520600" cy="3721529"/>
          </a:xfrm>
        </p:spPr>
        <p:txBody>
          <a:bodyPr/>
          <a:lstStyle/>
          <a:p>
            <a:pPr>
              <a:lnSpc>
                <a:spcPct val="100000"/>
              </a:lnSpc>
              <a:spcAft>
                <a:spcPts val="600"/>
              </a:spcAft>
            </a:pPr>
            <a:r>
              <a:rPr lang="en-GB" sz="2000" dirty="0">
                <a:solidFill>
                  <a:schemeClr val="tx1"/>
                </a:solidFill>
                <a:latin typeface="Calibri" panose="020F0502020204030204" pitchFamily="34" charset="0"/>
                <a:cs typeface="Calibri" panose="020F0502020204030204" pitchFamily="34" charset="0"/>
              </a:rPr>
              <a:t>Written Examinations &amp; Social Media</a:t>
            </a:r>
          </a:p>
          <a:p>
            <a:pPr lvl="1">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These documents were given to you at Academic Mentoring and have been emailed home, you can also find them on the school website</a:t>
            </a:r>
          </a:p>
          <a:p>
            <a:pPr marL="596900" lvl="1" indent="0">
              <a:lnSpc>
                <a:spcPct val="100000"/>
              </a:lnSpc>
              <a:spcBef>
                <a:spcPts val="0"/>
              </a:spcBef>
              <a:spcAft>
                <a:spcPts val="600"/>
              </a:spcAft>
              <a:buNone/>
            </a:pPr>
            <a:endParaRPr lang="en-GB" sz="1600" dirty="0">
              <a:solidFill>
                <a:schemeClr val="tx1"/>
              </a:solidFill>
              <a:latin typeface="Calibri" panose="020F0502020204030204" pitchFamily="34" charset="0"/>
              <a:cs typeface="Calibri" panose="020F0502020204030204" pitchFamily="34" charset="0"/>
            </a:endParaRPr>
          </a:p>
          <a:p>
            <a:pPr>
              <a:lnSpc>
                <a:spcPct val="100000"/>
              </a:lnSpc>
              <a:spcAft>
                <a:spcPts val="600"/>
              </a:spcAft>
            </a:pPr>
            <a:r>
              <a:rPr lang="en-GB" sz="2000" dirty="0">
                <a:solidFill>
                  <a:schemeClr val="tx1"/>
                </a:solidFill>
                <a:latin typeface="Calibri" panose="020F0502020204030204" pitchFamily="34" charset="0"/>
                <a:cs typeface="Calibri" panose="020F0502020204030204" pitchFamily="34" charset="0"/>
              </a:rPr>
              <a:t>This document has been written to help you.</a:t>
            </a:r>
          </a:p>
          <a:p>
            <a:pPr marL="596900" lvl="1" indent="0">
              <a:lnSpc>
                <a:spcPct val="100000"/>
              </a:lnSpc>
              <a:spcBef>
                <a:spcPts val="0"/>
              </a:spcBef>
              <a:spcAft>
                <a:spcPts val="600"/>
              </a:spcAft>
              <a:buNone/>
            </a:pPr>
            <a:r>
              <a:rPr lang="en-GB" sz="1600" dirty="0">
                <a:solidFill>
                  <a:schemeClr val="tx1"/>
                </a:solidFill>
                <a:latin typeface="Calibri" panose="020F0502020204030204" pitchFamily="34" charset="0"/>
                <a:cs typeface="Calibri" panose="020F0502020204030204" pitchFamily="34" charset="0"/>
              </a:rPr>
              <a:t>Read it carefully and follow the instructions, it includes sections on:</a:t>
            </a:r>
          </a:p>
          <a:p>
            <a:pPr lvl="1">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The Regulations (Rules)</a:t>
            </a:r>
          </a:p>
          <a:p>
            <a:pPr lvl="1">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Instructions for during the exam</a:t>
            </a:r>
          </a:p>
          <a:p>
            <a:pPr lvl="1">
              <a:lnSpc>
                <a:spcPct val="100000"/>
              </a:lnSpc>
              <a:spcBef>
                <a:spcPts val="0"/>
              </a:spcBef>
              <a:spcAft>
                <a:spcPts val="600"/>
              </a:spcAft>
            </a:pPr>
            <a:r>
              <a:rPr lang="en-GB" sz="1600" dirty="0">
                <a:solidFill>
                  <a:schemeClr val="tx1"/>
                </a:solidFill>
                <a:latin typeface="Calibri" panose="020F0502020204030204" pitchFamily="34" charset="0"/>
                <a:cs typeface="Calibri" panose="020F0502020204030204" pitchFamily="34" charset="0"/>
              </a:rPr>
              <a:t>What to do at the end of the exam</a:t>
            </a:r>
          </a:p>
          <a:p>
            <a:pPr>
              <a:lnSpc>
                <a:spcPct val="100000"/>
              </a:lnSpc>
              <a:spcAft>
                <a:spcPts val="600"/>
              </a:spcAft>
            </a:pPr>
            <a:endParaRPr lang="en-GB" sz="2000" dirty="0">
              <a:solidFill>
                <a:schemeClr val="tx1"/>
              </a:solidFill>
              <a:latin typeface="Calibri" panose="020F0502020204030204" pitchFamily="34" charset="0"/>
              <a:cs typeface="Calibri" panose="020F0502020204030204" pitchFamily="34" charset="0"/>
            </a:endParaRPr>
          </a:p>
          <a:p>
            <a:pPr>
              <a:lnSpc>
                <a:spcPct val="100000"/>
              </a:lnSpc>
              <a:spcAft>
                <a:spcPts val="600"/>
              </a:spcAft>
            </a:pPr>
            <a:r>
              <a:rPr lang="en-GB" b="1" dirty="0"/>
              <a:t>Video: </a:t>
            </a:r>
            <a:r>
              <a:rPr lang="en-GB" b="1" dirty="0">
                <a:hlinkClick r:id="rId2"/>
              </a:rPr>
              <a:t>Instructions for Candidates</a:t>
            </a:r>
            <a:endParaRPr lang="en-GB" sz="2000" b="1"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905482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7"/>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2800"/>
              <a:buNone/>
            </a:pPr>
            <a:r>
              <a:rPr lang="en-GB" dirty="0">
                <a:latin typeface="Calibri" panose="020F0502020204030204" pitchFamily="34" charset="0"/>
                <a:cs typeface="Calibri" panose="020F0502020204030204" pitchFamily="34" charset="0"/>
              </a:rPr>
              <a:t>Exam Timings</a:t>
            </a:r>
            <a:endParaRPr dirty="0">
              <a:latin typeface="Calibri" panose="020F0502020204030204" pitchFamily="34" charset="0"/>
              <a:cs typeface="Calibri" panose="020F0502020204030204" pitchFamily="34" charset="0"/>
            </a:endParaRPr>
          </a:p>
        </p:txBody>
      </p:sp>
      <p:sp>
        <p:nvSpPr>
          <p:cNvPr id="94" name="Google Shape;94;p7"/>
          <p:cNvSpPr txBox="1">
            <a:spLocks noGrp="1"/>
          </p:cNvSpPr>
          <p:nvPr>
            <p:ph type="body" idx="1"/>
          </p:nvPr>
        </p:nvSpPr>
        <p:spPr>
          <a:xfrm>
            <a:off x="311700" y="1017725"/>
            <a:ext cx="8764844" cy="4057614"/>
          </a:xfrm>
          <a:prstGeom prst="rect">
            <a:avLst/>
          </a:prstGeom>
          <a:noFill/>
          <a:ln>
            <a:noFill/>
          </a:ln>
        </p:spPr>
        <p:txBody>
          <a:bodyPr spcFirstLastPara="1" wrap="square" lIns="91425" tIns="91425" rIns="91425" bIns="91425" anchor="t" anchorCtr="0">
            <a:noAutofit/>
          </a:bodyPr>
          <a:lstStyle/>
          <a:p>
            <a:pPr>
              <a:lnSpc>
                <a:spcPct val="100000"/>
              </a:lnSpc>
            </a:pPr>
            <a:r>
              <a:rPr lang="en-GB" dirty="0">
                <a:solidFill>
                  <a:schemeClr val="tx1"/>
                </a:solidFill>
                <a:latin typeface="Calibri" panose="020F0502020204030204" pitchFamily="34" charset="0"/>
                <a:cs typeface="Calibri" panose="020F0502020204030204" pitchFamily="34" charset="0"/>
              </a:rPr>
              <a:t>Morning exams begin at 9.30am</a:t>
            </a:r>
          </a:p>
          <a:p>
            <a:pPr marL="457200" lvl="0" indent="-228600" algn="l" rtl="0">
              <a:lnSpc>
                <a:spcPct val="100000"/>
              </a:lnSpc>
              <a:spcAft>
                <a:spcPts val="0"/>
              </a:spcAft>
              <a:buSzPts val="1800"/>
              <a:buNone/>
            </a:pPr>
            <a:endParaRPr dirty="0">
              <a:solidFill>
                <a:schemeClr val="tx1"/>
              </a:solidFill>
              <a:latin typeface="Calibri" panose="020F0502020204030204" pitchFamily="34" charset="0"/>
              <a:cs typeface="Calibri" panose="020F0502020204030204" pitchFamily="34" charset="0"/>
            </a:endParaRPr>
          </a:p>
          <a:p>
            <a:pPr marL="457200" lvl="0" indent="-342900" algn="l" rtl="0">
              <a:lnSpc>
                <a:spcPct val="100000"/>
              </a:lnSpc>
              <a:spcAft>
                <a:spcPts val="0"/>
              </a:spcAft>
              <a:buSzPts val="1800"/>
              <a:buChar char="●"/>
            </a:pPr>
            <a:r>
              <a:rPr lang="en-GB" dirty="0">
                <a:solidFill>
                  <a:schemeClr val="tx1"/>
                </a:solidFill>
                <a:latin typeface="Calibri" panose="020F0502020204030204" pitchFamily="34" charset="0"/>
                <a:cs typeface="Calibri" panose="020F0502020204030204" pitchFamily="34" charset="0"/>
              </a:rPr>
              <a:t>Afternoon exams begin at 1.00pm </a:t>
            </a:r>
          </a:p>
          <a:p>
            <a:pPr lvl="1">
              <a:lnSpc>
                <a:spcPct val="100000"/>
              </a:lnSpc>
              <a:spcBef>
                <a:spcPts val="0"/>
              </a:spcBef>
            </a:pPr>
            <a:r>
              <a:rPr lang="en-GB" i="1" dirty="0">
                <a:solidFill>
                  <a:schemeClr val="tx1"/>
                </a:solidFill>
                <a:latin typeface="Calibri" panose="020F0502020204030204" pitchFamily="34" charset="0"/>
                <a:cs typeface="Calibri" panose="020F0502020204030204" pitchFamily="34" charset="0"/>
              </a:rPr>
              <a:t>We only have 1 Afternoon Exam – Biology Paper 2 on Friday 9</a:t>
            </a:r>
            <a:r>
              <a:rPr lang="en-GB" i="1" baseline="30000" dirty="0">
                <a:solidFill>
                  <a:schemeClr val="tx1"/>
                </a:solidFill>
                <a:latin typeface="Calibri" panose="020F0502020204030204" pitchFamily="34" charset="0"/>
                <a:cs typeface="Calibri" panose="020F0502020204030204" pitchFamily="34" charset="0"/>
              </a:rPr>
              <a:t>th</a:t>
            </a:r>
            <a:r>
              <a:rPr lang="en-GB" i="1" dirty="0">
                <a:solidFill>
                  <a:schemeClr val="tx1"/>
                </a:solidFill>
                <a:latin typeface="Calibri" panose="020F0502020204030204" pitchFamily="34" charset="0"/>
                <a:cs typeface="Calibri" panose="020F0502020204030204" pitchFamily="34" charset="0"/>
              </a:rPr>
              <a:t> June</a:t>
            </a:r>
            <a:endParaRPr dirty="0">
              <a:solidFill>
                <a:schemeClr val="tx1"/>
              </a:solidFill>
              <a:latin typeface="Calibri" panose="020F0502020204030204" pitchFamily="34" charset="0"/>
              <a:cs typeface="Calibri" panose="020F0502020204030204" pitchFamily="34" charset="0"/>
            </a:endParaRPr>
          </a:p>
          <a:p>
            <a:pPr marL="457200" lvl="0" indent="-228600" algn="l" rtl="0">
              <a:lnSpc>
                <a:spcPct val="100000"/>
              </a:lnSpc>
              <a:spcAft>
                <a:spcPts val="0"/>
              </a:spcAft>
              <a:buSzPts val="1800"/>
              <a:buNone/>
            </a:pPr>
            <a:endParaRPr dirty="0">
              <a:solidFill>
                <a:schemeClr val="tx1"/>
              </a:solidFill>
              <a:latin typeface="Calibri" panose="020F0502020204030204" pitchFamily="34" charset="0"/>
              <a:cs typeface="Calibri" panose="020F0502020204030204" pitchFamily="34" charset="0"/>
            </a:endParaRPr>
          </a:p>
          <a:p>
            <a:pPr marL="457200" lvl="0" indent="-342900" algn="l" rtl="0">
              <a:lnSpc>
                <a:spcPct val="100000"/>
              </a:lnSpc>
              <a:spcAft>
                <a:spcPts val="0"/>
              </a:spcAft>
              <a:buSzPts val="1800"/>
              <a:buChar char="●"/>
            </a:pPr>
            <a:r>
              <a:rPr lang="en-GB" dirty="0">
                <a:solidFill>
                  <a:schemeClr val="tx1"/>
                </a:solidFill>
                <a:latin typeface="Calibri" panose="020F0502020204030204" pitchFamily="34" charset="0"/>
                <a:cs typeface="Calibri" panose="020F0502020204030204" pitchFamily="34" charset="0"/>
              </a:rPr>
              <a:t>The duration of exam papers vary, from 1hr 10mins minutes to 1hr 45mins</a:t>
            </a:r>
          </a:p>
          <a:p>
            <a:pPr lvl="1">
              <a:lnSpc>
                <a:spcPct val="100000"/>
              </a:lnSpc>
              <a:spcBef>
                <a:spcPts val="0"/>
              </a:spcBef>
            </a:pPr>
            <a:r>
              <a:rPr lang="en-GB" i="1" dirty="0">
                <a:solidFill>
                  <a:schemeClr val="tx1"/>
                </a:solidFill>
                <a:latin typeface="Calibri" panose="020F0502020204030204" pitchFamily="34" charset="0"/>
                <a:cs typeface="Calibri" panose="020F0502020204030204" pitchFamily="34" charset="0"/>
              </a:rPr>
              <a:t>If you have been awarded Extra Time you will be given the adjusted finish time</a:t>
            </a:r>
            <a:endParaRPr i="1" dirty="0">
              <a:solidFill>
                <a:schemeClr val="tx1"/>
              </a:solidFill>
              <a:latin typeface="Calibri" panose="020F0502020204030204" pitchFamily="34" charset="0"/>
              <a:cs typeface="Calibri" panose="020F0502020204030204" pitchFamily="34" charset="0"/>
            </a:endParaRPr>
          </a:p>
          <a:p>
            <a:pPr marL="457200" lvl="0" indent="-228600" algn="l" rtl="0">
              <a:lnSpc>
                <a:spcPct val="100000"/>
              </a:lnSpc>
              <a:spcAft>
                <a:spcPts val="0"/>
              </a:spcAft>
              <a:buSzPts val="1800"/>
              <a:buNone/>
            </a:pPr>
            <a:endParaRPr dirty="0">
              <a:solidFill>
                <a:schemeClr val="tx1"/>
              </a:solidFill>
              <a:latin typeface="Calibri" panose="020F0502020204030204" pitchFamily="34" charset="0"/>
              <a:cs typeface="Calibri" panose="020F0502020204030204" pitchFamily="34" charset="0"/>
            </a:endParaRPr>
          </a:p>
          <a:p>
            <a:pPr marL="457200" lvl="0" indent="-342900" algn="l" rtl="0">
              <a:lnSpc>
                <a:spcPct val="100000"/>
              </a:lnSpc>
              <a:spcAft>
                <a:spcPts val="0"/>
              </a:spcAft>
              <a:buSzPts val="1800"/>
              <a:buChar char="●"/>
            </a:pPr>
            <a:r>
              <a:rPr lang="en-GB" dirty="0">
                <a:solidFill>
                  <a:schemeClr val="tx1"/>
                </a:solidFill>
                <a:latin typeface="Calibri" panose="020F0502020204030204" pitchFamily="34" charset="0"/>
                <a:cs typeface="Calibri" panose="020F0502020204030204" pitchFamily="34" charset="0"/>
              </a:rPr>
              <a:t>You should arrive at 9.00am for a morning exam and 12.45pm for an afternoon exam</a:t>
            </a:r>
          </a:p>
          <a:p>
            <a:pPr lvl="1">
              <a:lnSpc>
                <a:spcPct val="100000"/>
              </a:lnSpc>
              <a:spcBef>
                <a:spcPts val="0"/>
              </a:spcBef>
            </a:pPr>
            <a:r>
              <a:rPr lang="en-GB" i="1" dirty="0">
                <a:solidFill>
                  <a:schemeClr val="tx1"/>
                </a:solidFill>
                <a:latin typeface="Calibri" panose="020F0502020204030204" pitchFamily="34" charset="0"/>
                <a:cs typeface="Calibri" panose="020F0502020204030204" pitchFamily="34" charset="0"/>
              </a:rPr>
              <a:t>Breakfast will be provided for morning exams</a:t>
            </a:r>
          </a:p>
          <a:p>
            <a:pPr marL="114300" lvl="0" indent="0" algn="l" rtl="0">
              <a:lnSpc>
                <a:spcPct val="100000"/>
              </a:lnSpc>
              <a:spcAft>
                <a:spcPts val="0"/>
              </a:spcAft>
              <a:buSzPts val="1800"/>
              <a:buNone/>
            </a:pPr>
            <a:endParaRPr lang="en-GB" dirty="0">
              <a:solidFill>
                <a:schemeClr val="tx1"/>
              </a:solidFill>
              <a:latin typeface="Calibri" panose="020F0502020204030204" pitchFamily="34" charset="0"/>
              <a:cs typeface="Calibri" panose="020F0502020204030204" pitchFamily="34" charset="0"/>
            </a:endParaRPr>
          </a:p>
          <a:p>
            <a:pPr>
              <a:lnSpc>
                <a:spcPct val="100000"/>
              </a:lnSpc>
            </a:pPr>
            <a:r>
              <a:rPr lang="en-GB" dirty="0">
                <a:solidFill>
                  <a:schemeClr val="tx1"/>
                </a:solidFill>
                <a:latin typeface="Calibri" panose="020F0502020204030204" pitchFamily="34" charset="0"/>
                <a:cs typeface="Calibri" panose="020F0502020204030204" pitchFamily="34" charset="0"/>
              </a:rPr>
              <a:t>To comply with Exam Board regulations you MUST remain in the Exam Room until instructed to do so by the Invigilator - you are required to be supervised during set secure periods</a:t>
            </a:r>
          </a:p>
          <a:p>
            <a:pPr lvl="1">
              <a:lnSpc>
                <a:spcPct val="100000"/>
              </a:lnSpc>
              <a:spcBef>
                <a:spcPts val="0"/>
              </a:spcBef>
            </a:pPr>
            <a:r>
              <a:rPr lang="en-GB" b="1" i="1" dirty="0">
                <a:solidFill>
                  <a:srgbClr val="FF0000"/>
                </a:solidFill>
                <a:latin typeface="Calibri" panose="020F0502020204030204" pitchFamily="34" charset="0"/>
                <a:cs typeface="Calibri" panose="020F0502020204030204" pitchFamily="34" charset="0"/>
              </a:rPr>
              <a:t>If you leave before this time it may be classed as Malpractice and you may be sanctioned</a:t>
            </a:r>
            <a:endParaRPr b="1" i="1" dirty="0">
              <a:solidFill>
                <a:srgbClr val="FF0000"/>
              </a:solidFill>
              <a:latin typeface="Calibri" panose="020F0502020204030204" pitchFamily="34" charset="0"/>
              <a:cs typeface="Calibri" panose="020F0502020204030204" pitchFamily="34" charset="0"/>
            </a:endParaRPr>
          </a:p>
          <a:p>
            <a:pPr marL="114300" lvl="0" indent="0" algn="l" rtl="0">
              <a:lnSpc>
                <a:spcPct val="115000"/>
              </a:lnSpc>
              <a:spcBef>
                <a:spcPts val="0"/>
              </a:spcBef>
              <a:spcAft>
                <a:spcPts val="0"/>
              </a:spcAft>
              <a:buSzPts val="1800"/>
              <a:buNone/>
            </a:pPr>
            <a:endParaRPr b="1" dirty="0">
              <a:solidFill>
                <a:srgbClr val="FF00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TotalTime>
  <Words>1681</Words>
  <Application>Microsoft Office PowerPoint</Application>
  <PresentationFormat>On-screen Show (16:9)</PresentationFormat>
  <Paragraphs>179</Paragraphs>
  <Slides>21</Slides>
  <Notes>15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Courier New</vt:lpstr>
      <vt:lpstr>Simple Light</vt:lpstr>
      <vt:lpstr>PowerPoint Presentation</vt:lpstr>
      <vt:lpstr>Purpose of this Presentation</vt:lpstr>
      <vt:lpstr>Personal Data &amp; Copyright</vt:lpstr>
      <vt:lpstr>Individual Candidate Timetable  </vt:lpstr>
      <vt:lpstr>Equipment </vt:lpstr>
      <vt:lpstr>PowerPoint Presentation</vt:lpstr>
      <vt:lpstr>PowerPoint Presentation</vt:lpstr>
      <vt:lpstr>JCQ Information for Candidates</vt:lpstr>
      <vt:lpstr>Exam Timings</vt:lpstr>
      <vt:lpstr>Seating </vt:lpstr>
      <vt:lpstr>Invigilators</vt:lpstr>
      <vt:lpstr>Malpractice</vt:lpstr>
      <vt:lpstr>Malpractice</vt:lpstr>
      <vt:lpstr>Malpractice</vt:lpstr>
      <vt:lpstr>Consequences of Malpractice</vt:lpstr>
      <vt:lpstr>Unauthorised Items</vt:lpstr>
      <vt:lpstr>If you are ill on the day of an exam  </vt:lpstr>
      <vt:lpstr>If I’m late, can I still sit the exam?</vt:lpstr>
      <vt:lpstr>Helpful Tips</vt:lpstr>
      <vt:lpstr>Additional Advice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Holly Jones</dc:creator>
  <cp:lastModifiedBy>Samantha.Brannighan - SCH.665</cp:lastModifiedBy>
  <cp:revision>19</cp:revision>
  <dcterms:modified xsi:type="dcterms:W3CDTF">2023-05-02T11:28:46Z</dcterms:modified>
</cp:coreProperties>
</file>